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59" r:id="rId7"/>
  </p:sldIdLst>
  <p:sldSz cx="9144000" cy="6858000" type="screen4x3"/>
  <p:notesSz cx="6858000" cy="9144000"/>
  <p:embeddedFontLst>
    <p:embeddedFont>
      <p:font typeface="HGP創英角ﾎﾟｯﾌﾟ体" panose="040B0A00000000000000" pitchFamily="50" charset="-128"/>
      <p:regular r:id="rId8"/>
    </p:embeddedFon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游ゴシック Light" panose="020B0300000000000000" pitchFamily="50" charset="-128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游ゴシック" panose="020B0400000000000000" pitchFamily="50" charset="-128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82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60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33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5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7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9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91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22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54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70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DCB6-FBDC-4ECD-AA2D-0FD094136997}" type="datetimeFigureOut">
              <a:rPr kumimoji="1" lang="ja-JP" altLang="en-US" smtClean="0"/>
              <a:t>2020/11/4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1727-B229-43CA-A9B7-68BEE874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hlinkClick r:id="rId2" action="ppaction://hlinksldjump"/>
          </p:cNvPr>
          <p:cNvSpPr/>
          <p:nvPr/>
        </p:nvSpPr>
        <p:spPr>
          <a:xfrm>
            <a:off x="313509" y="404949"/>
            <a:ext cx="4180114" cy="28738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たずねる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角丸四角形 4">
            <a:hlinkClick r:id="rId3" action="ppaction://hlinksldjump"/>
          </p:cNvPr>
          <p:cNvSpPr/>
          <p:nvPr/>
        </p:nvSpPr>
        <p:spPr>
          <a:xfrm>
            <a:off x="313509" y="3396343"/>
            <a:ext cx="4180114" cy="28738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あいづち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角丸四角形 5">
            <a:hlinkClick r:id="rId4" action="ppaction://hlinksldjump"/>
          </p:cNvPr>
          <p:cNvSpPr/>
          <p:nvPr/>
        </p:nvSpPr>
        <p:spPr>
          <a:xfrm>
            <a:off x="4611189" y="404949"/>
            <a:ext cx="4180114" cy="28738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進</a:t>
            </a:r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める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角丸四角形 6">
            <a:hlinkClick r:id="rId5" action="ppaction://hlinksldjump"/>
          </p:cNvPr>
          <p:cNvSpPr/>
          <p:nvPr/>
        </p:nvSpPr>
        <p:spPr>
          <a:xfrm>
            <a:off x="4611189" y="3396343"/>
            <a:ext cx="4180114" cy="28738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発表する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17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" y="0"/>
            <a:ext cx="9144000" cy="685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進める</a:t>
            </a:r>
            <a:endParaRPr kumimoji="1" lang="en-US" altLang="ja-JP" sz="6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4320" y="1675286"/>
            <a:ext cx="868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 smtClean="0">
                <a:latin typeface="Comic Sans MS" panose="030F0702030302020204" pitchFamily="66" charset="0"/>
              </a:rPr>
              <a:t>Please</a:t>
            </a:r>
            <a:r>
              <a:rPr kumimoji="1" lang="ja-JP" altLang="en-US" sz="40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4000" dirty="0" smtClean="0">
                <a:latin typeface="Comic Sans MS" panose="030F0702030302020204" pitchFamily="66" charset="0"/>
              </a:rPr>
              <a:t>tell</a:t>
            </a:r>
            <a:r>
              <a:rPr kumimoji="1" lang="ja-JP" altLang="en-US" sz="40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4000" dirty="0" smtClean="0">
                <a:latin typeface="Comic Sans MS" panose="030F0702030302020204" pitchFamily="66" charset="0"/>
              </a:rPr>
              <a:t>us</a:t>
            </a:r>
            <a:r>
              <a:rPr kumimoji="1" lang="ja-JP" altLang="en-US" sz="40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4000" dirty="0" smtClean="0">
                <a:latin typeface="Comic Sans MS" panose="030F0702030302020204" pitchFamily="66" charset="0"/>
              </a:rPr>
              <a:t>what you found?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 smtClean="0">
                <a:latin typeface="Comic Sans MS" panose="030F0702030302020204" pitchFamily="66" charset="0"/>
              </a:rPr>
              <a:t>Can you think of any rules in Japan?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 smtClean="0">
                <a:latin typeface="Comic Sans MS" panose="030F0702030302020204" pitchFamily="66" charset="0"/>
              </a:rPr>
              <a:t>Did you find something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4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 smtClean="0">
                <a:latin typeface="Comic Sans MS" panose="030F0702030302020204" pitchFamily="66" charset="0"/>
              </a:rPr>
              <a:t>Do you have any 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12" name="右矢印 11">
            <a:hlinkClick r:id="rId2" action="ppaction://hlinksldjump"/>
          </p:cNvPr>
          <p:cNvSpPr/>
          <p:nvPr/>
        </p:nvSpPr>
        <p:spPr>
          <a:xfrm>
            <a:off x="6831874" y="5394960"/>
            <a:ext cx="1658983" cy="11893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戻る</a:t>
            </a:r>
          </a:p>
        </p:txBody>
      </p:sp>
      <p:sp>
        <p:nvSpPr>
          <p:cNvPr id="13" name="右矢印 12">
            <a:hlinkClick r:id="rId2" action="ppaction://hlinksldjump"/>
          </p:cNvPr>
          <p:cNvSpPr/>
          <p:nvPr/>
        </p:nvSpPr>
        <p:spPr>
          <a:xfrm>
            <a:off x="6696891" y="242952"/>
            <a:ext cx="1658983" cy="11893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戻る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548640" y="1506514"/>
            <a:ext cx="805978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ストライプ矢印 15"/>
          <p:cNvSpPr/>
          <p:nvPr/>
        </p:nvSpPr>
        <p:spPr>
          <a:xfrm>
            <a:off x="457200" y="1293223"/>
            <a:ext cx="8033657" cy="274320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8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" y="0"/>
            <a:ext cx="9144000" cy="685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発表</a:t>
            </a:r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503" y="1675286"/>
            <a:ext cx="89088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3600" dirty="0" smtClean="0">
                <a:latin typeface="Comic Sans MS" panose="030F0702030302020204" pitchFamily="66" charset="0"/>
              </a:rPr>
              <a:t>In Japan we must not wash in the bathtub.  Because other member will use it next.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3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3600" dirty="0" smtClean="0">
                <a:latin typeface="Comic Sans MS" panose="030F0702030302020204" pitchFamily="66" charset="0"/>
              </a:rPr>
              <a:t>In America we don’t have to make a noise when we eat.</a:t>
            </a:r>
          </a:p>
          <a:p>
            <a:r>
              <a:rPr kumimoji="1" lang="en-US" altLang="ja-JP" sz="3600" dirty="0" smtClean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kumimoji="1" lang="en-US" altLang="ja-JP" sz="3600" dirty="0">
                <a:latin typeface="Comic Sans MS" panose="030F0702030302020204" pitchFamily="66" charset="0"/>
              </a:rPr>
              <a:t> </a:t>
            </a:r>
            <a:r>
              <a:rPr kumimoji="1" lang="en-US" altLang="ja-JP" sz="3600" dirty="0" smtClean="0">
                <a:latin typeface="Comic Sans MS" panose="030F0702030302020204" pitchFamily="66" charset="0"/>
              </a:rPr>
              <a:t>                              …etc.</a:t>
            </a:r>
          </a:p>
          <a:p>
            <a:endParaRPr kumimoji="1" lang="en-US" altLang="ja-JP" sz="3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12" name="右矢印 11">
            <a:hlinkClick r:id="rId2" action="ppaction://hlinksldjump"/>
          </p:cNvPr>
          <p:cNvSpPr/>
          <p:nvPr/>
        </p:nvSpPr>
        <p:spPr>
          <a:xfrm>
            <a:off x="6831874" y="5394960"/>
            <a:ext cx="1658983" cy="11893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戻る</a:t>
            </a:r>
          </a:p>
        </p:txBody>
      </p:sp>
      <p:sp>
        <p:nvSpPr>
          <p:cNvPr id="13" name="右矢印 12">
            <a:hlinkClick r:id="rId2" action="ppaction://hlinksldjump"/>
          </p:cNvPr>
          <p:cNvSpPr/>
          <p:nvPr/>
        </p:nvSpPr>
        <p:spPr>
          <a:xfrm>
            <a:off x="6696891" y="242952"/>
            <a:ext cx="1658983" cy="11893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戻る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548640" y="1506514"/>
            <a:ext cx="805978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あいづち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4320" y="1675286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800" dirty="0" smtClean="0">
                <a:latin typeface="Comic Sans MS" panose="030F0702030302020204" pitchFamily="66" charset="0"/>
              </a:rPr>
              <a:t>Oh, really!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800" dirty="0" smtClean="0">
                <a:latin typeface="Comic Sans MS" panose="030F0702030302020204" pitchFamily="66" charset="0"/>
              </a:rPr>
              <a:t>Oh, I see.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800" dirty="0" smtClean="0">
                <a:latin typeface="Comic Sans MS" panose="030F0702030302020204" pitchFamily="66" charset="0"/>
              </a:rPr>
              <a:t>I didn’t know that.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800" dirty="0" smtClean="0">
                <a:latin typeface="Comic Sans MS" panose="030F0702030302020204" pitchFamily="66" charset="0"/>
              </a:rPr>
              <a:t>It’s interesting.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800" dirty="0" smtClean="0">
                <a:latin typeface="Comic Sans MS" panose="030F0702030302020204" pitchFamily="66" charset="0"/>
              </a:rPr>
              <a:t>You found a good point.</a:t>
            </a:r>
          </a:p>
          <a:p>
            <a:endParaRPr kumimoji="1" lang="en-US" altLang="ja-JP" sz="4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12" name="右矢印 11">
            <a:hlinkClick r:id="rId2" action="ppaction://hlinksldjump"/>
          </p:cNvPr>
          <p:cNvSpPr/>
          <p:nvPr/>
        </p:nvSpPr>
        <p:spPr>
          <a:xfrm>
            <a:off x="6831874" y="5394960"/>
            <a:ext cx="1658983" cy="11893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戻る</a:t>
            </a:r>
          </a:p>
        </p:txBody>
      </p:sp>
      <p:sp>
        <p:nvSpPr>
          <p:cNvPr id="13" name="右矢印 12">
            <a:hlinkClick r:id="rId2" action="ppaction://hlinksldjump"/>
          </p:cNvPr>
          <p:cNvSpPr/>
          <p:nvPr/>
        </p:nvSpPr>
        <p:spPr>
          <a:xfrm>
            <a:off x="6696891" y="242952"/>
            <a:ext cx="1658983" cy="11893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戻る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548640" y="1506514"/>
            <a:ext cx="805978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たずねる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4320" y="1675286"/>
            <a:ext cx="868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 smtClean="0">
                <a:latin typeface="Comic Sans MS" panose="030F0702030302020204" pitchFamily="66" charset="0"/>
              </a:rPr>
              <a:t>Do you like to take a bath for a long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4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 smtClean="0">
                <a:latin typeface="Comic Sans MS" panose="030F0702030302020204" pitchFamily="66" charset="0"/>
              </a:rPr>
              <a:t>Is it OK if I make noise when we eat soba or </a:t>
            </a:r>
            <a:r>
              <a:rPr kumimoji="1" lang="en-US" altLang="ja-JP" sz="4000" dirty="0" err="1" smtClean="0">
                <a:latin typeface="Comic Sans MS" panose="030F0702030302020204" pitchFamily="66" charset="0"/>
              </a:rPr>
              <a:t>udon</a:t>
            </a:r>
            <a:r>
              <a:rPr kumimoji="1" lang="en-US" altLang="ja-JP" sz="40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kumimoji="1" lang="en-US" altLang="ja-JP" sz="4000" dirty="0">
                <a:latin typeface="Comic Sans MS" panose="030F0702030302020204" pitchFamily="66" charset="0"/>
              </a:rPr>
              <a:t> </a:t>
            </a:r>
            <a:r>
              <a:rPr kumimoji="1" lang="en-US" altLang="ja-JP" sz="4000" dirty="0" smtClean="0">
                <a:latin typeface="Comic Sans MS" panose="030F0702030302020204" pitchFamily="66" charset="0"/>
              </a:rPr>
              <a:t>                                            …etc.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12" name="右矢印 11">
            <a:hlinkClick r:id="rId2" action="ppaction://hlinksldjump"/>
          </p:cNvPr>
          <p:cNvSpPr/>
          <p:nvPr/>
        </p:nvSpPr>
        <p:spPr>
          <a:xfrm>
            <a:off x="6831874" y="5394960"/>
            <a:ext cx="1658983" cy="11893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戻る</a:t>
            </a:r>
          </a:p>
        </p:txBody>
      </p:sp>
      <p:sp>
        <p:nvSpPr>
          <p:cNvPr id="13" name="右矢印 12">
            <a:hlinkClick r:id="rId2" action="ppaction://hlinksldjump"/>
          </p:cNvPr>
          <p:cNvSpPr/>
          <p:nvPr/>
        </p:nvSpPr>
        <p:spPr>
          <a:xfrm>
            <a:off x="6696891" y="242952"/>
            <a:ext cx="1658983" cy="11893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戻る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548640" y="1506514"/>
            <a:ext cx="805978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0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13509" y="404949"/>
            <a:ext cx="4180114" cy="28738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たずねる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13509" y="3396343"/>
            <a:ext cx="4180114" cy="28738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あいづちをうつ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611189" y="404949"/>
            <a:ext cx="4180114" cy="28738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引き出す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611189" y="3396343"/>
            <a:ext cx="4180114" cy="28738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発表する</a:t>
            </a:r>
            <a:endParaRPr kumimoji="1" lang="ja-JP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8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142</Words>
  <Application>Microsoft Office PowerPoint</Application>
  <PresentationFormat>画面に合わせる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HGP創英角ﾎﾟｯﾌﾟ体</vt:lpstr>
      <vt:lpstr>Comic Sans MS</vt:lpstr>
      <vt:lpstr>Arial</vt:lpstr>
      <vt:lpstr>游ゴシック Light</vt:lpstr>
      <vt:lpstr>Calibri Light</vt:lpstr>
      <vt:lpstr>游ゴシック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八峰町教育委員会</dc:creator>
  <cp:lastModifiedBy>八峰町教育委員会</cp:lastModifiedBy>
  <cp:revision>9</cp:revision>
  <dcterms:created xsi:type="dcterms:W3CDTF">2020-10-01T04:22:27Z</dcterms:created>
  <dcterms:modified xsi:type="dcterms:W3CDTF">2020-11-04T07:49:31Z</dcterms:modified>
</cp:coreProperties>
</file>