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6715C6-7F03-4EBA-A4BF-AF4901380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F9B48B-F060-4AA9-AA44-D3554B552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143C9B-458B-4936-A427-B911A6A3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FB6FF5-AED6-43F7-9601-BBFA7AA4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1CAC07-9EC0-424D-AA14-5417F0FD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15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29EAF-C9A8-4386-B74C-7BE8BB8F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79AF94-BC1D-49D1-8EBB-58BB113BF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B84405-C110-4915-BE23-145AB420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6C8531-E92D-4597-BBC3-CC69AC9C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A5B8B3-F6B2-413F-8FCD-43546821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07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372BB08-7F85-45D0-9571-7B7C37AE2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1FD8A8-306E-49FD-AE70-089EBF5D7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5887E2-EFA8-43AC-978D-9EE867B6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C1E9DD-ABF8-479F-B3C6-1BECB7B5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E156FF-48C1-4042-B20C-49C1C2A9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91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F3F3D3-1A85-4CF8-A832-F8ABCE24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C9A911-2284-47B5-9218-0A3A4B910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02B4-671D-48C7-BF9A-9EE1FC7A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9D5CC0-FA0A-4E09-8DEB-634E21F2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891073-6AD1-4948-9BAC-6AF7A02E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0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421C3-05B6-46C3-B7A9-9E244F50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EDD80E-DC4C-47DA-A865-7D6074A3B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CC8915-9A9E-46C1-B94F-1C7EA131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62562F-D505-4401-881A-DA266E42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B0C613-050B-43BB-84B7-98FF5355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34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860CDE-9CC5-4B15-8A44-9193D538F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41E27E-BFB0-4BE5-B90A-B37F653FB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DD0F52-3982-49A6-AB62-19569988D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8B330D-6325-4E10-A96A-33524B4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46D63C-4ABB-43BB-A3ED-02BA4961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B39E70-7340-438F-BD21-D0817E82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38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EF7176-D90F-4ED1-A9A5-4C87C161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876784-C668-42DB-B196-26A55D0DA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905541-FF26-42CF-8AAA-2581748E8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1027522-8D78-44BE-BA96-FC3E88EE0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5D3DB4-2E4D-402C-BCDE-A616F7E0A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42E67BF-8AF6-4FAC-95D6-2B4B665E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193A299-AA8D-4832-81BA-9E08F3D5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FBBC6A8-DB30-4E05-A9CE-7FFE172D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70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7029D-9E12-4786-B174-28C4FFA6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517C54-4EEE-46D5-9259-1360134D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2C89E81-8D6D-42D0-9D15-C4657B5C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5DED85-8514-4510-94E9-B09D433D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717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66CE3BC-3D43-44EE-911B-AB6A16F4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9036520-EE02-4C9D-B171-9A245AC7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88EA15-B489-4012-851F-445D25BB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26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6CADFB-6BEB-4F30-96FE-F940B014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588336-6BF9-45C6-B82E-4A5583EB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D34426-B64B-42BC-A568-E521B1F06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637880E-0954-404A-BEAC-226DB3090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9B51BB-6993-4015-A459-8A9FB3ED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C20FC8-7989-4083-8629-1EAFF264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7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08F9B-522B-4868-B219-A145E5E3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B67B7EB-6C54-44D4-8B44-A204DF995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B3CCE87-1960-4E7A-9BAE-823BAC5D6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592373-D166-44C2-9646-1D5AC175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FC2F89-69DF-40FB-B88E-712236AB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F9D5DC-B5FA-4456-8FFB-D7EB1DE7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18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1900A5B-A9A0-4122-9FF7-36A64F6A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72799D5-79E6-4B3C-8F3A-DBB92D43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A5F2A4-E0E3-4FB3-9499-DC3E62F76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6978EC-EC3A-461F-BC68-4AED534C8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16EF7F-F5B5-447E-A47F-934661655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98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D809C6-A565-49F9-ADDB-521487F78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New Horizon 3</a:t>
            </a:r>
            <a:br>
              <a:rPr lang="en-US" altLang="ja-JP" dirty="0"/>
            </a:br>
            <a:r>
              <a:rPr lang="en-US" altLang="ja-JP" dirty="0"/>
              <a:t>Review </a:t>
            </a:r>
            <a:r>
              <a:rPr lang="ja-JP" altLang="en-US" dirty="0"/>
              <a:t>❶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F7C57C0-6F70-4D48-8621-683BD04AD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2900"/>
            <a:ext cx="9144000" cy="1104900"/>
          </a:xfrm>
        </p:spPr>
        <p:txBody>
          <a:bodyPr/>
          <a:lstStyle/>
          <a:p>
            <a:r>
              <a:rPr kumimoji="1" lang="en-US" altLang="ja-JP" dirty="0"/>
              <a:t>2021 January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669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Meatloaf is made ______ beef.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9D39AF-26AE-434A-93F5-5E42A603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271" y="1094668"/>
            <a:ext cx="7045457" cy="55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8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This is ______ a </a:t>
            </a:r>
            <a:r>
              <a:rPr kumimoji="1" lang="en-US" altLang="ja-JP" dirty="0" err="1">
                <a:latin typeface="Britannic Bold" panose="020B0903060703020204" pitchFamily="34" charset="0"/>
              </a:rPr>
              <a:t>yunomi</a:t>
            </a:r>
            <a:r>
              <a:rPr kumimoji="1" lang="en-US" altLang="ja-JP" dirty="0">
                <a:latin typeface="Britannic Bold" panose="020B0903060703020204" pitchFamily="34" charset="0"/>
              </a:rPr>
              <a:t>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210B73-5E5F-42D1-B571-9595F657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389" y="1165177"/>
            <a:ext cx="4140285" cy="55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Who is she?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21AEC2-809B-4AD9-97BE-C29B900D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769" y="1911227"/>
            <a:ext cx="5092962" cy="47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7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4758A21-30D4-49BF-8126-9C38E158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1235">
            <a:off x="2930376" y="1392820"/>
            <a:ext cx="5759746" cy="48325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Aloha shirts are made from Japanese _______.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05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4758A21-30D4-49BF-8126-9C38E158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1235">
            <a:off x="2930376" y="1392820"/>
            <a:ext cx="5759746" cy="48325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Aloha shirts are __________ </a:t>
            </a:r>
            <a:br>
              <a:rPr lang="en-US" altLang="ja-JP" dirty="0">
                <a:latin typeface="Britannic Bold" panose="020B0903060703020204" pitchFamily="34" charset="0"/>
              </a:rPr>
            </a:br>
            <a:r>
              <a:rPr lang="en-US" altLang="ja-JP" dirty="0">
                <a:latin typeface="Britannic Bold" panose="020B0903060703020204" pitchFamily="34" charset="0"/>
              </a:rPr>
              <a:t>as examples of Hawaiian __________.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071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A</a:t>
            </a:r>
            <a:r>
              <a:rPr lang="ja-JP" altLang="en-US" dirty="0">
                <a:latin typeface="Britannic Bold" panose="020B0903060703020204" pitchFamily="34" charset="0"/>
              </a:rPr>
              <a:t> </a:t>
            </a:r>
            <a:r>
              <a:rPr lang="en-US" altLang="ja-JP" dirty="0" err="1">
                <a:latin typeface="Britannic Bold" panose="020B0903060703020204" pitchFamily="34" charset="0"/>
              </a:rPr>
              <a:t>furoshiki</a:t>
            </a:r>
            <a:r>
              <a:rPr lang="en-US" altLang="ja-JP" dirty="0">
                <a:latin typeface="Britannic Bold" panose="020B0903060703020204" pitchFamily="34" charset="0"/>
              </a:rPr>
              <a:t> is used when you _______ things.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9441A1-A7D4-4277-8EBD-64803000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000" y="1452849"/>
            <a:ext cx="5878150" cy="49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5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 err="1">
                <a:latin typeface="Britannic Bold" panose="020B0903060703020204" pitchFamily="34" charset="0"/>
              </a:rPr>
              <a:t>Hinamatsuri</a:t>
            </a:r>
            <a:r>
              <a:rPr lang="en-US" altLang="ja-JP" dirty="0">
                <a:latin typeface="Britannic Bold" panose="020B0903060703020204" pitchFamily="34" charset="0"/>
              </a:rPr>
              <a:t> is held in ________.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10" name="コンテンツ プレースホルダー 9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F8674679-621C-4108-A0C6-E6E060CF0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0" y="1598474"/>
            <a:ext cx="7183120" cy="5071283"/>
          </a:xfrm>
        </p:spPr>
      </p:pic>
    </p:spTree>
    <p:extLst>
      <p:ext uri="{BB962C8B-B14F-4D97-AF65-F5344CB8AC3E}">
        <p14:creationId xmlns:p14="http://schemas.microsoft.com/office/powerpoint/2010/main" val="3266980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How long has Ricardo lived in Japan?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D3FBBD-6895-4D4F-AD9C-84DA2211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060" y="1596896"/>
            <a:ext cx="4476980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Rio de Janeiro is _______ for the Carnival.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06CB55-F1B0-423B-8EF5-C046148CD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61" y="1343818"/>
            <a:ext cx="10278175" cy="52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4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How many people live in Rio de Janeiro?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06CB55-F1B0-423B-8EF5-C046148CD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61" y="1343818"/>
            <a:ext cx="10278175" cy="52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R</a:t>
            </a:r>
            <a:r>
              <a:rPr kumimoji="1" lang="en-US" altLang="ja-JP" dirty="0">
                <a:latin typeface="Britannic Bold" panose="020B0903060703020204" pitchFamily="34" charset="0"/>
              </a:rPr>
              <a:t>ussia is the _______ country in the world.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1144E5F7-E636-44E0-B0E5-956967BD2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3041" y="3671696"/>
            <a:ext cx="3784795" cy="2692538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C8811B6-FAD1-46B0-86BB-6B25416F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85" y="1855344"/>
            <a:ext cx="1739989" cy="118116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34F69F9-6B26-42F6-9A0E-352F5BDF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4" y="1690688"/>
            <a:ext cx="6505576" cy="46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07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What are they talking about?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8212D9-E202-42E8-A114-3A05EE99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97" y="1253992"/>
            <a:ext cx="7906156" cy="51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4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What is he talking about?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9E49C23-5199-4E69-A88F-BF291B44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573" y="1166641"/>
            <a:ext cx="8502854" cy="567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37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Where do they live?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1AD452-1343-4FD6-9299-21B643D0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0" y="2292284"/>
            <a:ext cx="11646300" cy="39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77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What is this?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5EDAFE-223C-4B96-9995-C8AF633A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1" y="1005126"/>
            <a:ext cx="8601074" cy="5649791"/>
          </a:xfrm>
          <a:prstGeom prst="rect">
            <a:avLst/>
          </a:prstGeom>
        </p:spPr>
      </p:pic>
      <p:sp>
        <p:nvSpPr>
          <p:cNvPr id="6" name="四角形: メモ 5">
            <a:extLst>
              <a:ext uri="{FF2B5EF4-FFF2-40B4-BE49-F238E27FC236}">
                <a16:creationId xmlns:a16="http://schemas.microsoft.com/office/drawing/2014/main" id="{D6D22FBD-9893-45CA-AC6A-BDE78293EFDF}"/>
              </a:ext>
            </a:extLst>
          </p:cNvPr>
          <p:cNvSpPr/>
          <p:nvPr/>
        </p:nvSpPr>
        <p:spPr>
          <a:xfrm>
            <a:off x="6419850" y="4486275"/>
            <a:ext cx="1390650" cy="733425"/>
          </a:xfrm>
          <a:prstGeom prst="foldedCorne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左カーブ 6">
            <a:extLst>
              <a:ext uri="{FF2B5EF4-FFF2-40B4-BE49-F238E27FC236}">
                <a16:creationId xmlns:a16="http://schemas.microsoft.com/office/drawing/2014/main" id="{141C950E-E7D2-452D-B6D7-3AFD9644D6A7}"/>
              </a:ext>
            </a:extLst>
          </p:cNvPr>
          <p:cNvSpPr/>
          <p:nvPr/>
        </p:nvSpPr>
        <p:spPr>
          <a:xfrm>
            <a:off x="8205787" y="203084"/>
            <a:ext cx="3038475" cy="534046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42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What is this?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AE76D8-46DF-48B7-A220-5758F2E1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008946"/>
            <a:ext cx="7569200" cy="5830799"/>
          </a:xfrm>
          <a:prstGeom prst="rect">
            <a:avLst/>
          </a:prstGeom>
        </p:spPr>
      </p:pic>
      <p:sp>
        <p:nvSpPr>
          <p:cNvPr id="8" name="矢印: 右カーブ 7">
            <a:extLst>
              <a:ext uri="{FF2B5EF4-FFF2-40B4-BE49-F238E27FC236}">
                <a16:creationId xmlns:a16="http://schemas.microsoft.com/office/drawing/2014/main" id="{1249AB8A-65C9-49D9-ADD3-C0BF409B0195}"/>
              </a:ext>
            </a:extLst>
          </p:cNvPr>
          <p:cNvSpPr/>
          <p:nvPr/>
        </p:nvSpPr>
        <p:spPr>
          <a:xfrm>
            <a:off x="1043940" y="403225"/>
            <a:ext cx="3172460" cy="5588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四角形: メモ 8">
            <a:extLst>
              <a:ext uri="{FF2B5EF4-FFF2-40B4-BE49-F238E27FC236}">
                <a16:creationId xmlns:a16="http://schemas.microsoft.com/office/drawing/2014/main" id="{EBC48B04-505C-4571-96F5-D0D1AE1FCF24}"/>
              </a:ext>
            </a:extLst>
          </p:cNvPr>
          <p:cNvSpPr/>
          <p:nvPr/>
        </p:nvSpPr>
        <p:spPr>
          <a:xfrm>
            <a:off x="4695825" y="4914900"/>
            <a:ext cx="3819525" cy="600075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6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Canada is the ____ largest country in the world.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80322C7-CC19-4775-87AF-7FA61B3BC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80177"/>
            <a:ext cx="10606865" cy="4682523"/>
          </a:xfrm>
        </p:spPr>
      </p:pic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Who painted this picture 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0554AF-BD8D-4ECA-BCBB-07169B4D5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550" y="1520689"/>
            <a:ext cx="3892750" cy="5264421"/>
          </a:xfrm>
          <a:prstGeom prst="rect">
            <a:avLst/>
          </a:prstGeom>
        </p:spPr>
      </p:pic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858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When was this picture painted 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A7BA3C2-7637-47CD-918E-C9648B65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1091099"/>
            <a:ext cx="4162425" cy="57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6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What is the nickname of this girl 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8757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5243CA-AF5E-4AD2-AF6A-C9145BC2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980955"/>
            <a:ext cx="9401175" cy="57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Where was this festival held 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8757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2BA0399-E276-4EF5-B46D-37E1D6A8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1060329"/>
            <a:ext cx="9191625" cy="56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6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How many people visit ‘Japan EXPO’ in </a:t>
            </a:r>
            <a:r>
              <a:rPr lang="en-US" altLang="ja-JP" dirty="0">
                <a:latin typeface="Britannic Bold" panose="020B0903060703020204" pitchFamily="34" charset="0"/>
              </a:rPr>
              <a:t>Paris?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8757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D688A0-822C-4A65-8177-47759C56E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43" y="1163326"/>
            <a:ext cx="8163107" cy="53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55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Britannic Bold" panose="020B0903060703020204" pitchFamily="34" charset="0"/>
              </a:rPr>
              <a:t>What </a:t>
            </a:r>
            <a:r>
              <a:rPr lang="en-US" altLang="ja-JP" dirty="0">
                <a:latin typeface="Britannic Bold" panose="020B0903060703020204" pitchFamily="34" charset="0"/>
              </a:rPr>
              <a:t>is this</a:t>
            </a:r>
            <a:r>
              <a:rPr kumimoji="1" lang="en-US" altLang="ja-JP" dirty="0">
                <a:latin typeface="Britannic Bold" panose="020B0903060703020204" pitchFamily="34" charset="0"/>
              </a:rPr>
              <a:t> ?</a:t>
            </a:r>
            <a:endParaRPr kumimoji="1"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A6AFF1-A03B-4654-9AC4-25A6DB41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0043"/>
            <a:ext cx="105156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5271AC-04A7-440F-8F92-9558F29AA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527" y="1507997"/>
            <a:ext cx="5708943" cy="49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7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165</Words>
  <Application>Microsoft Office PowerPoint</Application>
  <PresentationFormat>ワイド画面</PresentationFormat>
  <Paragraphs>25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9" baseType="lpstr">
      <vt:lpstr>游ゴシック</vt:lpstr>
      <vt:lpstr>游ゴシック Light</vt:lpstr>
      <vt:lpstr>Arial</vt:lpstr>
      <vt:lpstr>Britannic Bold</vt:lpstr>
      <vt:lpstr>Office テーマ</vt:lpstr>
      <vt:lpstr>New Horizon 3 Review ❶</vt:lpstr>
      <vt:lpstr>Russia is the _______ country in the world.</vt:lpstr>
      <vt:lpstr>Canada is the ____ largest country in the world.</vt:lpstr>
      <vt:lpstr>Who painted this picture ?</vt:lpstr>
      <vt:lpstr>When was this picture painted ?</vt:lpstr>
      <vt:lpstr>What is the nickname of this girl ?</vt:lpstr>
      <vt:lpstr>Where was this festival held ?</vt:lpstr>
      <vt:lpstr>How many people visit ‘Japan EXPO’ in Paris?</vt:lpstr>
      <vt:lpstr>What is this ?</vt:lpstr>
      <vt:lpstr>Meatloaf is made ______ beef.</vt:lpstr>
      <vt:lpstr>This is ______ a yunomi.</vt:lpstr>
      <vt:lpstr>Who is she?</vt:lpstr>
      <vt:lpstr>Aloha shirts are made from Japanese _______.</vt:lpstr>
      <vt:lpstr>Aloha shirts are __________  as examples of Hawaiian __________.</vt:lpstr>
      <vt:lpstr>A furoshiki is used when you _______ things.</vt:lpstr>
      <vt:lpstr>Hinamatsuri is held in ________.</vt:lpstr>
      <vt:lpstr>How long has Ricardo lived in Japan?</vt:lpstr>
      <vt:lpstr>Rio de Janeiro is _______ for the Carnival.</vt:lpstr>
      <vt:lpstr>How many people live in Rio de Janeiro?</vt:lpstr>
      <vt:lpstr>What are they talking about?</vt:lpstr>
      <vt:lpstr>What is he talking about?</vt:lpstr>
      <vt:lpstr>Where do they live?</vt:lpstr>
      <vt:lpstr>What is this?</vt:lpstr>
      <vt:lpstr>What is this?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Horizon 3 Review</dc:title>
  <dc:creator>Oyama Naofumi</dc:creator>
  <cp:lastModifiedBy>Oyama Naofumi</cp:lastModifiedBy>
  <cp:revision>8</cp:revision>
  <dcterms:created xsi:type="dcterms:W3CDTF">2021-01-19T00:27:45Z</dcterms:created>
  <dcterms:modified xsi:type="dcterms:W3CDTF">2021-01-20T05:35:29Z</dcterms:modified>
</cp:coreProperties>
</file>