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6715C6-7F03-4EBA-A4BF-AF4901380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F9B48B-F060-4AA9-AA44-D3554B552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143C9B-458B-4936-A427-B911A6A3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FB6FF5-AED6-43F7-9601-BBFA7AA4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1CAC07-9EC0-424D-AA14-5417F0FD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15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A29EAF-C9A8-4386-B74C-7BE8BB8F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79AF94-BC1D-49D1-8EBB-58BB113BF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B84405-C110-4915-BE23-145AB420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6C8531-E92D-4597-BBC3-CC69AC9C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A5B8B3-F6B2-413F-8FCD-43546821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07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372BB08-7F85-45D0-9571-7B7C37AE2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1FD8A8-306E-49FD-AE70-089EBF5D7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5887E2-EFA8-43AC-978D-9EE867B6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C1E9DD-ABF8-479F-B3C6-1BECB7B5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E156FF-48C1-4042-B20C-49C1C2A9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91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F3F3D3-1A85-4CF8-A832-F8ABCE24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C9A911-2284-47B5-9218-0A3A4B910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02B4-671D-48C7-BF9A-9EE1FC7A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9D5CC0-FA0A-4E09-8DEB-634E21F2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891073-6AD1-4948-9BAC-6AF7A02E7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80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421C3-05B6-46C3-B7A9-9E244F50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EDD80E-DC4C-47DA-A865-7D6074A3B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CC8915-9A9E-46C1-B94F-1C7EA131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62562F-D505-4401-881A-DA266E42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B0C613-050B-43BB-84B7-98FF5355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34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860CDE-9CC5-4B15-8A44-9193D538F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41E27E-BFB0-4BE5-B90A-B37F653FB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DD0F52-3982-49A6-AB62-19569988D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8B330D-6325-4E10-A96A-33524B4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46D63C-4ABB-43BB-A3ED-02BA4961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1B39E70-7340-438F-BD21-D0817E82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38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EF7176-D90F-4ED1-A9A5-4C87C161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876784-C668-42DB-B196-26A55D0DA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905541-FF26-42CF-8AAA-2581748E8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1027522-8D78-44BE-BA96-FC3E88EE0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C5D3DB4-2E4D-402C-BCDE-A616F7E0A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42E67BF-8AF6-4FAC-95D6-2B4B665E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193A299-AA8D-4832-81BA-9E08F3D56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FBBC6A8-DB30-4E05-A9CE-7FFE172D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70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7029D-9E12-4786-B174-28C4FFA6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517C54-4EEE-46D5-9259-1360134D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2C89E81-8D6D-42D0-9D15-C4657B5C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5DED85-8514-4510-94E9-B09D433D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717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66CE3BC-3D43-44EE-911B-AB6A16F4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9036520-EE02-4C9D-B171-9A245AC7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88EA15-B489-4012-851F-445D25BB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26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6CADFB-6BEB-4F30-96FE-F940B014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588336-6BF9-45C6-B82E-4A5583EB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D34426-B64B-42BC-A568-E521B1F06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637880E-0954-404A-BEAC-226DB3090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9B51BB-6993-4015-A459-8A9FB3ED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C20FC8-7989-4083-8629-1EAFF264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7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A08F9B-522B-4868-B219-A145E5E3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B67B7EB-6C54-44D4-8B44-A204DF995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B3CCE87-1960-4E7A-9BAE-823BAC5D6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592373-D166-44C2-9646-1D5AC175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FC2F89-69DF-40FB-B88E-712236AB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F9D5DC-B5FA-4456-8FFB-D7EB1DE7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18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1900A5B-A9A0-4122-9FF7-36A64F6A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72799D5-79E6-4B3C-8F3A-DBB92D43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A5F2A4-E0E3-4FB3-9499-DC3E62F76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DDCB6-D85B-43D1-A175-7DADB9DC7570}" type="datetimeFigureOut">
              <a:rPr kumimoji="1" lang="ja-JP" altLang="en-US" smtClean="0"/>
              <a:t>2021/1/20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6978EC-EC3A-461F-BC68-4AED534C8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16EF7F-F5B5-447E-A47F-934661655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42C8B-94C0-4E64-BAA9-46EBEE3A7F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98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D809C6-A565-49F9-ADDB-521487F78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New Horizon 3</a:t>
            </a:r>
            <a:br>
              <a:rPr lang="en-US" altLang="ja-JP" dirty="0"/>
            </a:br>
            <a:r>
              <a:rPr lang="en-US" altLang="ja-JP" dirty="0"/>
              <a:t>Review </a:t>
            </a:r>
            <a:r>
              <a:rPr lang="ja-JP" altLang="en-US" dirty="0"/>
              <a:t>❷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F7C57C0-6F70-4D48-8621-683BD04AD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2900"/>
            <a:ext cx="9144000" cy="1104900"/>
          </a:xfrm>
        </p:spPr>
        <p:txBody>
          <a:bodyPr/>
          <a:lstStyle/>
          <a:p>
            <a:r>
              <a:rPr kumimoji="1" lang="en-US" altLang="ja-JP" dirty="0"/>
              <a:t>2021 January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669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time will they meet?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C82242-7794-412E-A3F5-B9469638B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97" y="1688972"/>
            <a:ext cx="7906156" cy="49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7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are they doing?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A2CE27-B23C-4A7A-89D0-4B6BBC99F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19" y="1114425"/>
            <a:ext cx="8229761" cy="534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1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Are you interested in </a:t>
            </a:r>
            <a:b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Okinawa’s history?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F316B3-7D74-4F96-80D5-6AFDB38C3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743" y="1415965"/>
            <a:ext cx="8223408" cy="53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566F7F1-E0C3-48E1-9954-D22A4F38D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49" y="620000"/>
            <a:ext cx="4848225" cy="62094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Who is he?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081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566F7F1-E0C3-48E1-9954-D22A4F38D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49" y="620000"/>
            <a:ext cx="4848225" cy="62094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Where does he live?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09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566F7F1-E0C3-48E1-9954-D22A4F38D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49" y="620000"/>
            <a:ext cx="4848225" cy="62094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How long has he lived in Helsinki?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28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are they doing?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F58C3F-9C6A-4FA2-8A60-42CECBFF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55" y="1212741"/>
            <a:ext cx="7372495" cy="55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57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7312D9E-E201-4CFD-A675-BA4610356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977" y="619049"/>
            <a:ext cx="5965948" cy="606127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________ Drill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925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________ Drill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A23E00-0F9C-4B48-AFBE-AC3523EA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2" y="1082551"/>
            <a:ext cx="5330943" cy="54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16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54C5C24-62B0-4E19-9901-DE1A74D54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14700">
            <a:off x="3831094" y="-905553"/>
            <a:ext cx="4982290" cy="949232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Who made “Tsunami violin”?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7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Where was she 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A25B07-06DF-474A-B4C2-8F6EE3A3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306" y="1098782"/>
            <a:ext cx="8298373" cy="55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5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Where is this?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27E131-70B0-4362-8394-5EE8AD73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919" y="974070"/>
            <a:ext cx="3902162" cy="57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2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are they?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7E5413-1048-49E3-B07F-D672E32B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74" y="1030560"/>
            <a:ext cx="9150526" cy="580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52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is he doing?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A28E3B-D575-4341-9410-AB732EAF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45" y="1103085"/>
            <a:ext cx="5029310" cy="562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2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5B668A-BDEE-482F-9848-D9718FF74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-79850"/>
            <a:ext cx="11706225" cy="7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2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Who played in New York Yankees?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51C8BA-19EB-46C4-BE5C-03B441604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92" y="1143710"/>
            <a:ext cx="1808432" cy="27438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FC6FA61-6CDB-42B9-B1FC-8BA0DA989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118" y="1314942"/>
            <a:ext cx="2597283" cy="38927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C378C3A-6DCD-47D1-9D2C-BDEC7B950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679" y="1169043"/>
            <a:ext cx="2597283" cy="19241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6FF2F3C-889F-42D7-8F39-52077BA32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797" y="3261317"/>
            <a:ext cx="1971454" cy="308973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892A167-E958-4687-A759-C886D6871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692" y="4030330"/>
            <a:ext cx="1827736" cy="253902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CBA503C-051F-4E3E-8A99-209650253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6784" y="3240570"/>
            <a:ext cx="2128135" cy="308973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5A13BB6-5739-49AD-931A-DAD5CA8D43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081" y="2298367"/>
            <a:ext cx="2127616" cy="346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9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Have you ever heard of </a:t>
            </a:r>
            <a:r>
              <a:rPr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‘fair trade’</a:t>
            </a:r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822A1A-01AD-4726-A25D-B59DAE12B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823862"/>
            <a:ext cx="11239500" cy="47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63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Have you ever bought </a:t>
            </a:r>
            <a:b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fair trade products</a:t>
            </a:r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822A1A-01AD-4726-A25D-B59DAE12B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823862"/>
            <a:ext cx="11239500" cy="47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8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kind of tree is this?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B6EE21-EBF6-405B-97FA-87338387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39" y="1546093"/>
            <a:ext cx="5270771" cy="51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6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is she doing?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39DC21-BDC3-4F0C-BA1B-12FC8218B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629" y="1343818"/>
            <a:ext cx="7626742" cy="520726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03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What are they talking about?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512B7B5-4C42-4B91-94A2-B41812C7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12" y="1821032"/>
            <a:ext cx="8280826" cy="4877051"/>
          </a:xfrm>
          <a:prstGeom prst="rect">
            <a:avLst/>
          </a:prstGeom>
        </p:spPr>
      </p:pic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0B451231-7C01-4A80-B503-E401DFE9C25F}"/>
              </a:ext>
            </a:extLst>
          </p:cNvPr>
          <p:cNvSpPr/>
          <p:nvPr/>
        </p:nvSpPr>
        <p:spPr>
          <a:xfrm>
            <a:off x="4791074" y="933994"/>
            <a:ext cx="2838451" cy="1943100"/>
          </a:xfrm>
          <a:prstGeom prst="wedgeRoundRectCallout">
            <a:avLst>
              <a:gd name="adj1" fmla="val 11542"/>
              <a:gd name="adj2" fmla="val 7181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AC0DC29-5E93-4CAC-8B38-C47A13D5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75" y="1114968"/>
            <a:ext cx="1964928" cy="16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8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FF08A-8D4D-4EDC-A89E-0890D432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Where will they meet?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8CC36C-178D-434E-B970-66BFF84A20F6}"/>
              </a:ext>
            </a:extLst>
          </p:cNvPr>
          <p:cNvSpPr/>
          <p:nvPr/>
        </p:nvSpPr>
        <p:spPr>
          <a:xfrm>
            <a:off x="1590675" y="4905375"/>
            <a:ext cx="1438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C82242-7794-412E-A3F5-B9469638B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97" y="1688972"/>
            <a:ext cx="7906156" cy="49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33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124</Words>
  <Application>Microsoft Office PowerPoint</Application>
  <PresentationFormat>ワイド画面</PresentationFormat>
  <Paragraphs>23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8" baseType="lpstr">
      <vt:lpstr>游ゴシック</vt:lpstr>
      <vt:lpstr>游ゴシック Light</vt:lpstr>
      <vt:lpstr>Arial</vt:lpstr>
      <vt:lpstr>Cavolini</vt:lpstr>
      <vt:lpstr>Office テーマ</vt:lpstr>
      <vt:lpstr>New Horizon 3 Review ❷</vt:lpstr>
      <vt:lpstr>Where was she ?</vt:lpstr>
      <vt:lpstr>Who played in New York Yankees?</vt:lpstr>
      <vt:lpstr>Have you ever heard of ‘fair trade’?</vt:lpstr>
      <vt:lpstr>Have you ever bought  fair trade products?</vt:lpstr>
      <vt:lpstr>What kind of tree is this?</vt:lpstr>
      <vt:lpstr>What is she doing?</vt:lpstr>
      <vt:lpstr>What are they talking about?</vt:lpstr>
      <vt:lpstr>Where will they meet?</vt:lpstr>
      <vt:lpstr>What time will they meet?</vt:lpstr>
      <vt:lpstr>What are they doing?</vt:lpstr>
      <vt:lpstr>Are you interested in  Okinawa’s history?</vt:lpstr>
      <vt:lpstr>Who is he?</vt:lpstr>
      <vt:lpstr>Where does he live?</vt:lpstr>
      <vt:lpstr>How long has he lived in Helsinki?</vt:lpstr>
      <vt:lpstr>What are they doing?</vt:lpstr>
      <vt:lpstr>________ Drill</vt:lpstr>
      <vt:lpstr>________ Drill</vt:lpstr>
      <vt:lpstr>Who made “Tsunami violin”?</vt:lpstr>
      <vt:lpstr>Where is this?</vt:lpstr>
      <vt:lpstr>What are they?</vt:lpstr>
      <vt:lpstr>What is he doing?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Horizon 3 Review</dc:title>
  <dc:creator>Oyama Naofumi</dc:creator>
  <cp:lastModifiedBy>Oyama Naofumi</cp:lastModifiedBy>
  <cp:revision>15</cp:revision>
  <dcterms:created xsi:type="dcterms:W3CDTF">2021-01-19T00:27:45Z</dcterms:created>
  <dcterms:modified xsi:type="dcterms:W3CDTF">2021-01-20T09:44:59Z</dcterms:modified>
</cp:coreProperties>
</file>