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5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5898825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6906359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8856" y="3428999"/>
            <a:ext cx="4138550" cy="2268559"/>
          </a:xfrm>
        </p:spPr>
        <p:txBody>
          <a:bodyPr anchor="t">
            <a:normAutofit/>
          </a:bodyPr>
          <a:lstStyle>
            <a:lvl1pPr algn="r"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1292" y="2268787"/>
            <a:ext cx="3966114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 b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641440" y="3262168"/>
            <a:ext cx="311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2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883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TextBox 1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8857" y="808057"/>
            <a:ext cx="5885350" cy="107722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20792" y="2049878"/>
            <a:ext cx="5723414" cy="400006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86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TextBox 22"/>
          <p:cNvSpPr txBox="1"/>
          <p:nvPr/>
        </p:nvSpPr>
        <p:spPr>
          <a:xfrm rot="5400000">
            <a:off x="7688343" y="480678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9317" y="805818"/>
            <a:ext cx="99488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64598" y="970410"/>
            <a:ext cx="4715441" cy="50795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226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343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7405" y="3199028"/>
            <a:ext cx="5967420" cy="1372971"/>
          </a:xfrm>
        </p:spPr>
        <p:txBody>
          <a:bodyPr anchor="t">
            <a:normAutofit/>
          </a:bodyPr>
          <a:lstStyle>
            <a:lvl1pPr algn="r">
              <a:defRPr sz="2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1131" y="2272143"/>
            <a:ext cx="5803294" cy="926885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6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644924" y="3023993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63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1426" y="805818"/>
            <a:ext cx="5882780" cy="10817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65406" y="2056800"/>
            <a:ext cx="2855547" cy="39931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4679" y="2056800"/>
            <a:ext cx="2859527" cy="399314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TextBox 18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922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TextBox 23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3589" y="805818"/>
            <a:ext cx="5880617" cy="10770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3589" y="2054563"/>
            <a:ext cx="2857364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62510" y="2851330"/>
            <a:ext cx="2858443" cy="31986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679" y="2054563"/>
            <a:ext cx="285952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000" b="0" cap="none" baseline="0">
                <a:solidFill>
                  <a:schemeClr val="accent6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84680" y="2851330"/>
            <a:ext cx="2859526" cy="319861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79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extBox 15"/>
          <p:cNvSpPr txBox="1"/>
          <p:nvPr/>
        </p:nvSpPr>
        <p:spPr>
          <a:xfrm>
            <a:off x="1651862" y="636541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35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1753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TextBox 21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83" y="1296618"/>
            <a:ext cx="2120703" cy="1889075"/>
          </a:xfr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8538" y="805818"/>
            <a:ext cx="3755668" cy="52441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2" y="3186155"/>
            <a:ext cx="2120703" cy="2386397"/>
          </a:xfrm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86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007534" y="0"/>
            <a:ext cx="7315560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32116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/>
        </p:nvSpPr>
        <p:spPr>
          <a:xfrm>
            <a:off x="1179466" y="1127642"/>
            <a:ext cx="3117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6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6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82987" y="3229"/>
            <a:ext cx="3727769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6671" y="1296618"/>
            <a:ext cx="2603212" cy="188630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5984" y="3182928"/>
            <a:ext cx="2603794" cy="2386394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50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60" y="2912532"/>
            <a:ext cx="7772939" cy="394546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998"/>
          <a:stretch/>
        </p:blipFill>
        <p:spPr>
          <a:xfrm>
            <a:off x="1" y="0"/>
            <a:ext cx="9143999" cy="6858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61317" y="808057"/>
            <a:ext cx="587801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26236" y="2049878"/>
            <a:ext cx="5713092" cy="400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28294" y="5272451"/>
            <a:ext cx="2662729" cy="179188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58177" y="3658900"/>
            <a:ext cx="5885352" cy="183663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2136" y="164594"/>
            <a:ext cx="638312" cy="322850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18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r" defTabSz="685800" rtl="0" eaLnBrk="1" latinLnBrk="0" hangingPunct="1">
        <a:lnSpc>
          <a:spcPct val="90000"/>
        </a:lnSpc>
        <a:spcBef>
          <a:spcPct val="0"/>
        </a:spcBef>
        <a:buNone/>
        <a:defRPr kumimoji="1" sz="28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58366" indent="-258366" algn="l" defTabSz="685800" rtl="0" eaLnBrk="1" latinLnBrk="0" hangingPunct="1">
        <a:lnSpc>
          <a:spcPct val="120000"/>
        </a:lnSpc>
        <a:spcBef>
          <a:spcPts val="750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965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441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82304" indent="-253604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629966" indent="-258366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975104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4028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670048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1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017520" indent="-256032" algn="l" defTabSz="685800" rtl="0" eaLnBrk="1" latinLnBrk="0" hangingPunct="1">
        <a:lnSpc>
          <a:spcPct val="120000"/>
        </a:lnSpc>
        <a:spcBef>
          <a:spcPts val="375"/>
        </a:spcBef>
        <a:spcAft>
          <a:spcPts val="45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kumimoji="1" sz="11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C916AD-D1F6-4D04-B4C0-21CB7BFA16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30256" y="1741869"/>
            <a:ext cx="4689594" cy="236340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sz="4800" dirty="0"/>
              <a:t>Vocabulary Challenge </a:t>
            </a:r>
            <a:br>
              <a:rPr lang="en-US" altLang="ja-JP" sz="4800" dirty="0"/>
            </a:br>
            <a:r>
              <a:rPr lang="en-US" altLang="ja-JP" sz="4800" dirty="0"/>
              <a:t>1</a:t>
            </a:r>
            <a:br>
              <a:rPr lang="en-US" altLang="ja-JP" sz="4800" dirty="0"/>
            </a:br>
            <a:r>
              <a:rPr lang="en-US" altLang="ja-JP" sz="4800" dirty="0"/>
              <a:t>missing</a:t>
            </a:r>
            <a:endParaRPr kumimoji="1" lang="ja-JP" altLang="en-US" sz="48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8A2A508-76D5-4470-BB9E-83EA0D75B4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35844" y="4901990"/>
            <a:ext cx="5283018" cy="870160"/>
          </a:xfrm>
        </p:spPr>
        <p:txBody>
          <a:bodyPr/>
          <a:lstStyle/>
          <a:p>
            <a:r>
              <a:rPr lang="en-US" altLang="ja-JP" dirty="0"/>
              <a:t>Big Mountains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2462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/>
              <a:t>❾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afternoon</a:t>
            </a:r>
          </a:p>
          <a:p>
            <a:r>
              <a:rPr lang="en-US" altLang="ja-JP" sz="4800" dirty="0"/>
              <a:t>evening</a:t>
            </a:r>
          </a:p>
          <a:p>
            <a:r>
              <a:rPr lang="en-US" altLang="ja-JP" sz="4800" dirty="0"/>
              <a:t>night</a:t>
            </a:r>
          </a:p>
        </p:txBody>
      </p:sp>
    </p:spTree>
    <p:extLst>
      <p:ext uri="{BB962C8B-B14F-4D97-AF65-F5344CB8AC3E}">
        <p14:creationId xmlns:p14="http://schemas.microsoft.com/office/powerpoint/2010/main" val="18375862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ja-JP" sz="3600" dirty="0"/>
              <a:t>	</a:t>
            </a:r>
            <a:r>
              <a:rPr lang="ja-JP" altLang="en-US" sz="3600" dirty="0"/>
              <a:t>❿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ja-JP" sz="4800" dirty="0"/>
              <a:t>who</a:t>
            </a:r>
          </a:p>
          <a:p>
            <a:r>
              <a:rPr lang="en-US" altLang="ja-JP" sz="4800" dirty="0"/>
              <a:t>what</a:t>
            </a:r>
          </a:p>
          <a:p>
            <a:r>
              <a:rPr lang="en-US" altLang="ja-JP" sz="4800" dirty="0"/>
              <a:t>where</a:t>
            </a:r>
          </a:p>
          <a:p>
            <a:r>
              <a:rPr lang="en-US" altLang="ja-JP" sz="4800" dirty="0"/>
              <a:t>why</a:t>
            </a:r>
          </a:p>
          <a:p>
            <a:r>
              <a:rPr lang="en-US" altLang="ja-JP" sz="4800" dirty="0"/>
              <a:t>which</a:t>
            </a:r>
          </a:p>
        </p:txBody>
      </p:sp>
    </p:spTree>
    <p:extLst>
      <p:ext uri="{BB962C8B-B14F-4D97-AF65-F5344CB8AC3E}">
        <p14:creationId xmlns:p14="http://schemas.microsoft.com/office/powerpoint/2010/main" val="854684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dirty="0"/>
              <a:t>⓫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4800" dirty="0"/>
              <a:t>is</a:t>
            </a:r>
          </a:p>
          <a:p>
            <a:r>
              <a:rPr lang="en-US" altLang="ja-JP" sz="4800" dirty="0"/>
              <a:t>are</a:t>
            </a:r>
          </a:p>
          <a:p>
            <a:r>
              <a:rPr lang="en-US" altLang="ja-JP" sz="4800" dirty="0"/>
              <a:t>was</a:t>
            </a:r>
          </a:p>
          <a:p>
            <a:r>
              <a:rPr lang="en-US" altLang="ja-JP" sz="4800" dirty="0"/>
              <a:t>were</a:t>
            </a:r>
          </a:p>
        </p:txBody>
      </p:sp>
    </p:spTree>
    <p:extLst>
      <p:ext uri="{BB962C8B-B14F-4D97-AF65-F5344CB8AC3E}">
        <p14:creationId xmlns:p14="http://schemas.microsoft.com/office/powerpoint/2010/main" val="3559108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dirty="0"/>
              <a:t>⓬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4800" dirty="0"/>
              <a:t>Russia</a:t>
            </a:r>
          </a:p>
          <a:p>
            <a:r>
              <a:rPr lang="en-US" altLang="ja-JP" sz="4800" dirty="0"/>
              <a:t>the United States</a:t>
            </a:r>
          </a:p>
          <a:p>
            <a:r>
              <a:rPr lang="en-US" altLang="ja-JP" sz="4800" dirty="0"/>
              <a:t>China</a:t>
            </a:r>
          </a:p>
          <a:p>
            <a:r>
              <a:rPr lang="en-US" altLang="ja-JP" sz="4800" dirty="0"/>
              <a:t>Brazil</a:t>
            </a:r>
          </a:p>
        </p:txBody>
      </p:sp>
    </p:spTree>
    <p:extLst>
      <p:ext uri="{BB962C8B-B14F-4D97-AF65-F5344CB8AC3E}">
        <p14:creationId xmlns:p14="http://schemas.microsoft.com/office/powerpoint/2010/main" val="554796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3600" dirty="0"/>
              <a:t>⓭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4800" dirty="0"/>
              <a:t>sunny</a:t>
            </a:r>
          </a:p>
          <a:p>
            <a:r>
              <a:rPr lang="en-US" altLang="ja-JP" sz="4800" dirty="0"/>
              <a:t>cloudy</a:t>
            </a:r>
          </a:p>
          <a:p>
            <a:r>
              <a:rPr lang="en-US" altLang="ja-JP" sz="4800" dirty="0"/>
              <a:t>snowy</a:t>
            </a:r>
          </a:p>
          <a:p>
            <a:r>
              <a:rPr lang="en-US" altLang="ja-JP" sz="4800" dirty="0"/>
              <a:t>windy</a:t>
            </a:r>
          </a:p>
        </p:txBody>
      </p:sp>
    </p:spTree>
    <p:extLst>
      <p:ext uri="{BB962C8B-B14F-4D97-AF65-F5344CB8AC3E}">
        <p14:creationId xmlns:p14="http://schemas.microsoft.com/office/powerpoint/2010/main" val="4174435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/>
              <a:t>❶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winter</a:t>
            </a:r>
            <a:endParaRPr lang="ja-JP" altLang="en-US" sz="4800" dirty="0"/>
          </a:p>
          <a:p>
            <a:r>
              <a:rPr lang="en-US" altLang="ja-JP" sz="4800" dirty="0"/>
              <a:t>summer</a:t>
            </a:r>
          </a:p>
          <a:p>
            <a:r>
              <a:rPr kumimoji="1" lang="en-US" altLang="ja-JP" sz="4800" dirty="0"/>
              <a:t>fall / autu</a:t>
            </a:r>
            <a:r>
              <a:rPr lang="en-US" altLang="ja-JP" sz="4800" dirty="0"/>
              <a:t>mn</a:t>
            </a:r>
          </a:p>
        </p:txBody>
      </p:sp>
    </p:spTree>
    <p:extLst>
      <p:ext uri="{BB962C8B-B14F-4D97-AF65-F5344CB8AC3E}">
        <p14:creationId xmlns:p14="http://schemas.microsoft.com/office/powerpoint/2010/main" val="6805155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/>
              <a:t>❷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November</a:t>
            </a:r>
          </a:p>
          <a:p>
            <a:r>
              <a:rPr lang="en-US" altLang="ja-JP" sz="4800" dirty="0"/>
              <a:t>September</a:t>
            </a:r>
          </a:p>
          <a:p>
            <a:r>
              <a:rPr lang="en-US" altLang="ja-JP" sz="4800" dirty="0"/>
              <a:t>December</a:t>
            </a:r>
          </a:p>
        </p:txBody>
      </p:sp>
    </p:spTree>
    <p:extLst>
      <p:ext uri="{BB962C8B-B14F-4D97-AF65-F5344CB8AC3E}">
        <p14:creationId xmlns:p14="http://schemas.microsoft.com/office/powerpoint/2010/main" val="164292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/>
              <a:t>❸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village</a:t>
            </a:r>
          </a:p>
          <a:p>
            <a:r>
              <a:rPr lang="en-US" altLang="ja-JP" sz="4800" dirty="0"/>
              <a:t>city</a:t>
            </a:r>
          </a:p>
          <a:p>
            <a:r>
              <a:rPr lang="en-US" altLang="ja-JP" sz="4800" dirty="0"/>
              <a:t>prefecture</a:t>
            </a:r>
          </a:p>
        </p:txBody>
      </p:sp>
    </p:spTree>
    <p:extLst>
      <p:ext uri="{BB962C8B-B14F-4D97-AF65-F5344CB8AC3E}">
        <p14:creationId xmlns:p14="http://schemas.microsoft.com/office/powerpoint/2010/main" val="51175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/>
              <a:t>❹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south</a:t>
            </a:r>
          </a:p>
          <a:p>
            <a:r>
              <a:rPr lang="en-US" altLang="ja-JP" sz="4800" dirty="0"/>
              <a:t>east</a:t>
            </a:r>
          </a:p>
          <a:p>
            <a:r>
              <a:rPr lang="en-US" altLang="ja-JP" sz="4800" dirty="0"/>
              <a:t>west</a:t>
            </a:r>
          </a:p>
        </p:txBody>
      </p:sp>
    </p:spTree>
    <p:extLst>
      <p:ext uri="{BB962C8B-B14F-4D97-AF65-F5344CB8AC3E}">
        <p14:creationId xmlns:p14="http://schemas.microsoft.com/office/powerpoint/2010/main" val="165301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/>
              <a:t>❺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4800" dirty="0"/>
              <a:t>twenty</a:t>
            </a:r>
          </a:p>
          <a:p>
            <a:r>
              <a:rPr lang="en-US" altLang="ja-JP" sz="4800" dirty="0"/>
              <a:t>thirty</a:t>
            </a:r>
          </a:p>
          <a:p>
            <a:r>
              <a:rPr lang="en-US" altLang="ja-JP" sz="4800" dirty="0"/>
              <a:t>fifty</a:t>
            </a:r>
          </a:p>
          <a:p>
            <a:r>
              <a:rPr lang="en-US" altLang="ja-JP" sz="4800" dirty="0"/>
              <a:t>sixty</a:t>
            </a:r>
          </a:p>
        </p:txBody>
      </p:sp>
    </p:spTree>
    <p:extLst>
      <p:ext uri="{BB962C8B-B14F-4D97-AF65-F5344CB8AC3E}">
        <p14:creationId xmlns:p14="http://schemas.microsoft.com/office/powerpoint/2010/main" val="14465101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/>
              <a:t>❻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hundred</a:t>
            </a:r>
          </a:p>
          <a:p>
            <a:r>
              <a:rPr lang="en-US" altLang="ja-JP" sz="4800" dirty="0"/>
              <a:t>million</a:t>
            </a:r>
          </a:p>
          <a:p>
            <a:r>
              <a:rPr lang="en-US" altLang="ja-JP" sz="4800" dirty="0"/>
              <a:t>billion</a:t>
            </a:r>
          </a:p>
          <a:p>
            <a:pPr marL="0" indent="0">
              <a:buNone/>
            </a:pP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658672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/>
              <a:t>❼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sz="4800" dirty="0"/>
              <a:t>acid rain</a:t>
            </a:r>
          </a:p>
          <a:p>
            <a:r>
              <a:rPr lang="en-US" altLang="ja-JP" sz="4800" dirty="0"/>
              <a:t>deforestation</a:t>
            </a:r>
          </a:p>
          <a:p>
            <a:r>
              <a:rPr lang="en-US" altLang="ja-JP" sz="4800" dirty="0"/>
              <a:t>desertification</a:t>
            </a:r>
          </a:p>
          <a:p>
            <a:r>
              <a:rPr lang="en-US" altLang="ja-JP" sz="4800" dirty="0"/>
              <a:t>water pollution</a:t>
            </a:r>
          </a:p>
        </p:txBody>
      </p:sp>
    </p:spTree>
    <p:extLst>
      <p:ext uri="{BB962C8B-B14F-4D97-AF65-F5344CB8AC3E}">
        <p14:creationId xmlns:p14="http://schemas.microsoft.com/office/powerpoint/2010/main" val="1096451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C987C-F72A-4998-A71D-AFA44EC5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ja-JP" altLang="en-US" sz="3600" dirty="0"/>
              <a:t>❽　</a:t>
            </a:r>
            <a:r>
              <a:rPr lang="en-US" altLang="ja-JP" sz="3600" dirty="0"/>
              <a:t>What is missing?</a:t>
            </a:r>
            <a:endParaRPr kumimoji="1" lang="ja-JP" altLang="en-US" sz="3600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C5E125-6740-4283-9011-A282F439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lunch</a:t>
            </a:r>
          </a:p>
          <a:p>
            <a:r>
              <a:rPr lang="en-US" altLang="ja-JP" sz="4800" dirty="0"/>
              <a:t>dinner</a:t>
            </a:r>
          </a:p>
        </p:txBody>
      </p:sp>
    </p:spTree>
    <p:extLst>
      <p:ext uri="{BB962C8B-B14F-4D97-AF65-F5344CB8AC3E}">
        <p14:creationId xmlns:p14="http://schemas.microsoft.com/office/powerpoint/2010/main" val="28892529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マディソン">
  <a:themeElements>
    <a:clrScheme name="マディソン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マディソン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マディソン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TM16401375[[fn=マディソン]]</Template>
  <TotalTime>110</TotalTime>
  <Words>125</Words>
  <Application>Microsoft Office PowerPoint</Application>
  <PresentationFormat>画面に合わせる (4:3)</PresentationFormat>
  <Paragraphs>60</Paragraphs>
  <Slides>14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Arial</vt:lpstr>
      <vt:lpstr>MS Shell Dlg 2</vt:lpstr>
      <vt:lpstr>Wingdings</vt:lpstr>
      <vt:lpstr>Wingdings 3</vt:lpstr>
      <vt:lpstr>マディソン</vt:lpstr>
      <vt:lpstr>Vocabulary Challenge  1 missing</vt:lpstr>
      <vt:lpstr>❶　What is missing?</vt:lpstr>
      <vt:lpstr>❷　What is missing?</vt:lpstr>
      <vt:lpstr>❸　What is missing?</vt:lpstr>
      <vt:lpstr>❹　What is missing?</vt:lpstr>
      <vt:lpstr>❺　What is missing?</vt:lpstr>
      <vt:lpstr>❻　What is missing?</vt:lpstr>
      <vt:lpstr>❼　What is missing?</vt:lpstr>
      <vt:lpstr>❽　What is missing?</vt:lpstr>
      <vt:lpstr>❾　What is missing?</vt:lpstr>
      <vt:lpstr> ❿　What is missing?</vt:lpstr>
      <vt:lpstr>⓫　What is missing?</vt:lpstr>
      <vt:lpstr>⓬　What is missing?</vt:lpstr>
      <vt:lpstr>⓭　What is missing?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Challenge  1</dc:title>
  <dc:creator>Oyama Naofumi</dc:creator>
  <cp:lastModifiedBy>Oyama Naofumi</cp:lastModifiedBy>
  <cp:revision>6</cp:revision>
  <dcterms:created xsi:type="dcterms:W3CDTF">2021-02-08T03:24:00Z</dcterms:created>
  <dcterms:modified xsi:type="dcterms:W3CDTF">2021-02-16T01:28:56Z</dcterms:modified>
</cp:coreProperties>
</file>