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8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8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2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4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3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2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5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7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6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0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18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kumimoji="1"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916AD-D1F6-4D04-B4C0-21CB7BFA1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0256" y="1741869"/>
            <a:ext cx="4689594" cy="236340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4800" dirty="0"/>
              <a:t>Vocabulary Challenge </a:t>
            </a:r>
            <a:br>
              <a:rPr lang="en-US" altLang="ja-JP" sz="4800" dirty="0"/>
            </a:br>
            <a:r>
              <a:rPr lang="en-US" altLang="ja-JP" sz="4800" dirty="0"/>
              <a:t>1</a:t>
            </a:r>
            <a:br>
              <a:rPr lang="en-US" altLang="ja-JP" sz="4800" dirty="0"/>
            </a:br>
            <a:r>
              <a:rPr lang="en-US" altLang="ja-JP" sz="4800" dirty="0"/>
              <a:t>missing</a:t>
            </a:r>
            <a:endParaRPr kumimoji="1" lang="ja-JP" altLang="en-US" sz="4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A2A508-76D5-4470-BB9E-83EA0D75B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844" y="4901990"/>
            <a:ext cx="5283018" cy="870160"/>
          </a:xfrm>
        </p:spPr>
        <p:txBody>
          <a:bodyPr/>
          <a:lstStyle/>
          <a:p>
            <a:r>
              <a:rPr lang="en-US" altLang="ja-JP" dirty="0"/>
              <a:t>Big Mountains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462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/>
              <a:t>❾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afternoon</a:t>
            </a:r>
          </a:p>
          <a:p>
            <a:r>
              <a:rPr lang="en-US" altLang="ja-JP" sz="4800" dirty="0"/>
              <a:t>evening</a:t>
            </a:r>
          </a:p>
          <a:p>
            <a:r>
              <a:rPr lang="en-US" altLang="ja-JP" sz="4800" dirty="0"/>
              <a:t>night</a:t>
            </a:r>
          </a:p>
        </p:txBody>
      </p:sp>
    </p:spTree>
    <p:extLst>
      <p:ext uri="{BB962C8B-B14F-4D97-AF65-F5344CB8AC3E}">
        <p14:creationId xmlns:p14="http://schemas.microsoft.com/office/powerpoint/2010/main" val="183758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3600" dirty="0"/>
              <a:t>	</a:t>
            </a:r>
            <a:r>
              <a:rPr lang="ja-JP" altLang="en-US" sz="3600" dirty="0"/>
              <a:t>❿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sz="4800" dirty="0"/>
              <a:t>who</a:t>
            </a:r>
          </a:p>
          <a:p>
            <a:r>
              <a:rPr lang="en-US" altLang="ja-JP" sz="4800" dirty="0"/>
              <a:t>what</a:t>
            </a:r>
          </a:p>
          <a:p>
            <a:r>
              <a:rPr lang="en-US" altLang="ja-JP" sz="4800" dirty="0"/>
              <a:t>where</a:t>
            </a:r>
          </a:p>
          <a:p>
            <a:r>
              <a:rPr lang="en-US" altLang="ja-JP" sz="4800" dirty="0"/>
              <a:t>why</a:t>
            </a:r>
          </a:p>
          <a:p>
            <a:r>
              <a:rPr lang="en-US" altLang="ja-JP" sz="4800" dirty="0"/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85468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dirty="0"/>
              <a:t>⓫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4800" dirty="0"/>
              <a:t>is</a:t>
            </a:r>
          </a:p>
          <a:p>
            <a:r>
              <a:rPr lang="en-US" altLang="ja-JP" sz="4800" dirty="0"/>
              <a:t>are</a:t>
            </a:r>
          </a:p>
          <a:p>
            <a:r>
              <a:rPr lang="en-US" altLang="ja-JP" sz="4800" dirty="0"/>
              <a:t>was</a:t>
            </a:r>
          </a:p>
          <a:p>
            <a:r>
              <a:rPr lang="en-US" altLang="ja-JP" sz="4800" dirty="0"/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3559108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dirty="0"/>
              <a:t>⓬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4800" dirty="0"/>
              <a:t>Russia</a:t>
            </a:r>
          </a:p>
          <a:p>
            <a:r>
              <a:rPr lang="en-US" altLang="ja-JP" sz="4800" dirty="0"/>
              <a:t>the United States</a:t>
            </a:r>
          </a:p>
          <a:p>
            <a:r>
              <a:rPr lang="en-US" altLang="ja-JP" sz="4800" dirty="0"/>
              <a:t>China</a:t>
            </a:r>
          </a:p>
          <a:p>
            <a:r>
              <a:rPr lang="en-US" altLang="ja-JP" sz="4800" dirty="0"/>
              <a:t>Brazil</a:t>
            </a:r>
          </a:p>
        </p:txBody>
      </p:sp>
    </p:spTree>
    <p:extLst>
      <p:ext uri="{BB962C8B-B14F-4D97-AF65-F5344CB8AC3E}">
        <p14:creationId xmlns:p14="http://schemas.microsoft.com/office/powerpoint/2010/main" val="554796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600" dirty="0"/>
              <a:t>⓭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4800" dirty="0"/>
              <a:t>sunny</a:t>
            </a:r>
          </a:p>
          <a:p>
            <a:r>
              <a:rPr lang="en-US" altLang="ja-JP" sz="4800" dirty="0"/>
              <a:t>cloudy</a:t>
            </a:r>
          </a:p>
          <a:p>
            <a:r>
              <a:rPr lang="en-US" altLang="ja-JP" sz="4800" dirty="0"/>
              <a:t>snowy</a:t>
            </a:r>
          </a:p>
          <a:p>
            <a:r>
              <a:rPr lang="en-US" altLang="ja-JP" sz="4800" dirty="0"/>
              <a:t>windy</a:t>
            </a:r>
          </a:p>
        </p:txBody>
      </p:sp>
    </p:spTree>
    <p:extLst>
      <p:ext uri="{BB962C8B-B14F-4D97-AF65-F5344CB8AC3E}">
        <p14:creationId xmlns:p14="http://schemas.microsoft.com/office/powerpoint/2010/main" val="417443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/>
              <a:t>❶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winter</a:t>
            </a:r>
            <a:endParaRPr lang="ja-JP" altLang="en-US" sz="4800" dirty="0"/>
          </a:p>
          <a:p>
            <a:r>
              <a:rPr lang="en-US" altLang="ja-JP" sz="4800" dirty="0"/>
              <a:t>summer</a:t>
            </a:r>
          </a:p>
          <a:p>
            <a:r>
              <a:rPr kumimoji="1" lang="en-US" altLang="ja-JP" sz="4800" dirty="0"/>
              <a:t>fall / autu</a:t>
            </a:r>
            <a:r>
              <a:rPr lang="en-US" altLang="ja-JP" sz="4800" dirty="0"/>
              <a:t>mn</a:t>
            </a:r>
          </a:p>
        </p:txBody>
      </p:sp>
    </p:spTree>
    <p:extLst>
      <p:ext uri="{BB962C8B-B14F-4D97-AF65-F5344CB8AC3E}">
        <p14:creationId xmlns:p14="http://schemas.microsoft.com/office/powerpoint/2010/main" val="68051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/>
              <a:t>❷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November</a:t>
            </a:r>
          </a:p>
          <a:p>
            <a:r>
              <a:rPr lang="en-US" altLang="ja-JP" sz="4800" dirty="0"/>
              <a:t>September</a:t>
            </a:r>
          </a:p>
          <a:p>
            <a:r>
              <a:rPr lang="en-US" altLang="ja-JP" sz="4800" dirty="0"/>
              <a:t>December</a:t>
            </a:r>
          </a:p>
        </p:txBody>
      </p:sp>
    </p:spTree>
    <p:extLst>
      <p:ext uri="{BB962C8B-B14F-4D97-AF65-F5344CB8AC3E}">
        <p14:creationId xmlns:p14="http://schemas.microsoft.com/office/powerpoint/2010/main" val="16429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/>
              <a:t>❸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village</a:t>
            </a:r>
          </a:p>
          <a:p>
            <a:r>
              <a:rPr lang="en-US" altLang="ja-JP" sz="4800" dirty="0"/>
              <a:t>city</a:t>
            </a:r>
          </a:p>
          <a:p>
            <a:r>
              <a:rPr lang="en-US" altLang="ja-JP" sz="4800" dirty="0"/>
              <a:t>prefecture</a:t>
            </a:r>
          </a:p>
        </p:txBody>
      </p:sp>
    </p:spTree>
    <p:extLst>
      <p:ext uri="{BB962C8B-B14F-4D97-AF65-F5344CB8AC3E}">
        <p14:creationId xmlns:p14="http://schemas.microsoft.com/office/powerpoint/2010/main" val="5117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/>
              <a:t>❹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south</a:t>
            </a:r>
          </a:p>
          <a:p>
            <a:r>
              <a:rPr lang="en-US" altLang="ja-JP" sz="4800" dirty="0"/>
              <a:t>east</a:t>
            </a:r>
          </a:p>
          <a:p>
            <a:r>
              <a:rPr lang="en-US" altLang="ja-JP" sz="4800" dirty="0"/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165301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/>
              <a:t>❺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4800" dirty="0"/>
              <a:t>twenty</a:t>
            </a:r>
          </a:p>
          <a:p>
            <a:r>
              <a:rPr lang="en-US" altLang="ja-JP" sz="4800" dirty="0"/>
              <a:t>thirty</a:t>
            </a:r>
          </a:p>
          <a:p>
            <a:r>
              <a:rPr lang="en-US" altLang="ja-JP" sz="4800" dirty="0"/>
              <a:t>fifty</a:t>
            </a:r>
          </a:p>
          <a:p>
            <a:r>
              <a:rPr lang="en-US" altLang="ja-JP" sz="4800" dirty="0"/>
              <a:t>sixty</a:t>
            </a:r>
          </a:p>
        </p:txBody>
      </p:sp>
    </p:spTree>
    <p:extLst>
      <p:ext uri="{BB962C8B-B14F-4D97-AF65-F5344CB8AC3E}">
        <p14:creationId xmlns:p14="http://schemas.microsoft.com/office/powerpoint/2010/main" val="144651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/>
              <a:t>❻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hundred</a:t>
            </a:r>
          </a:p>
          <a:p>
            <a:r>
              <a:rPr lang="en-US" altLang="ja-JP" sz="4800" dirty="0"/>
              <a:t>million</a:t>
            </a:r>
          </a:p>
          <a:p>
            <a:r>
              <a:rPr lang="en-US" altLang="ja-JP" sz="4800" dirty="0"/>
              <a:t>billion</a:t>
            </a:r>
          </a:p>
          <a:p>
            <a:pPr marL="0" indent="0">
              <a:buNone/>
            </a:pP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65867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/>
              <a:t>❼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4800" dirty="0"/>
              <a:t>acid rain</a:t>
            </a:r>
          </a:p>
          <a:p>
            <a:r>
              <a:rPr lang="en-US" altLang="ja-JP" sz="4800" dirty="0"/>
              <a:t>deforestation</a:t>
            </a:r>
          </a:p>
          <a:p>
            <a:r>
              <a:rPr lang="en-US" altLang="ja-JP" sz="4800" dirty="0"/>
              <a:t>desertification</a:t>
            </a:r>
          </a:p>
          <a:p>
            <a:r>
              <a:rPr lang="en-US" altLang="ja-JP" sz="4800" dirty="0"/>
              <a:t>water pollution</a:t>
            </a:r>
          </a:p>
        </p:txBody>
      </p:sp>
    </p:spTree>
    <p:extLst>
      <p:ext uri="{BB962C8B-B14F-4D97-AF65-F5344CB8AC3E}">
        <p14:creationId xmlns:p14="http://schemas.microsoft.com/office/powerpoint/2010/main" val="109645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8C987C-F72A-4998-A71D-AFA44EC5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/>
              <a:t>❽　</a:t>
            </a:r>
            <a:r>
              <a:rPr lang="en-US" altLang="ja-JP" sz="3600" dirty="0"/>
              <a:t>What is missing?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5E125-6740-4283-9011-A282F439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lunch</a:t>
            </a:r>
          </a:p>
          <a:p>
            <a:r>
              <a:rPr lang="en-US" altLang="ja-JP" sz="4800" dirty="0"/>
              <a:t>dinner</a:t>
            </a:r>
          </a:p>
        </p:txBody>
      </p:sp>
    </p:spTree>
    <p:extLst>
      <p:ext uri="{BB962C8B-B14F-4D97-AF65-F5344CB8AC3E}">
        <p14:creationId xmlns:p14="http://schemas.microsoft.com/office/powerpoint/2010/main" val="2889252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マディソン">
  <a:themeElements>
    <a:clrScheme name="マディソン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マディソン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マディソン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TM16401375[[fn=マディソン]]</Template>
  <TotalTime>110</TotalTime>
  <Words>125</Words>
  <Application>Microsoft Office PowerPoint</Application>
  <PresentationFormat>画面に合わせる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Arial</vt:lpstr>
      <vt:lpstr>MS Shell Dlg 2</vt:lpstr>
      <vt:lpstr>Wingdings</vt:lpstr>
      <vt:lpstr>Wingdings 3</vt:lpstr>
      <vt:lpstr>マディソン</vt:lpstr>
      <vt:lpstr>Vocabulary Challenge  1 missing</vt:lpstr>
      <vt:lpstr>❶　What is missing?</vt:lpstr>
      <vt:lpstr>❷　What is missing?</vt:lpstr>
      <vt:lpstr>❸　What is missing?</vt:lpstr>
      <vt:lpstr>❹　What is missing?</vt:lpstr>
      <vt:lpstr>❺　What is missing?</vt:lpstr>
      <vt:lpstr>❻　What is missing?</vt:lpstr>
      <vt:lpstr>❼　What is missing?</vt:lpstr>
      <vt:lpstr>❽　What is missing?</vt:lpstr>
      <vt:lpstr>❾　What is missing?</vt:lpstr>
      <vt:lpstr> ❿　What is missing?</vt:lpstr>
      <vt:lpstr>⓫　What is missing?</vt:lpstr>
      <vt:lpstr>⓬　What is missing?</vt:lpstr>
      <vt:lpstr>⓭　What is missing?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Challenge  1</dc:title>
  <dc:creator>Oyama Naofumi</dc:creator>
  <cp:lastModifiedBy>Oyama Naofumi</cp:lastModifiedBy>
  <cp:revision>6</cp:revision>
  <dcterms:created xsi:type="dcterms:W3CDTF">2021-02-08T03:24:00Z</dcterms:created>
  <dcterms:modified xsi:type="dcterms:W3CDTF">2021-02-16T01:28:56Z</dcterms:modified>
</cp:coreProperties>
</file>