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65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0055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3293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398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843514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8526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2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2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326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9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29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6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733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6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06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916AD-D1F6-4D04-B4C0-21CB7BFA1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0256" y="1741869"/>
            <a:ext cx="4689594" cy="236340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4800" dirty="0"/>
              <a:t>Vocabulary Challenge </a:t>
            </a:r>
            <a:br>
              <a:rPr lang="en-US" altLang="ja-JP" sz="4800" dirty="0"/>
            </a:br>
            <a:r>
              <a:rPr lang="en-US" altLang="ja-JP" sz="4800" dirty="0"/>
              <a:t>2</a:t>
            </a:r>
            <a:br>
              <a:rPr lang="en-US" altLang="ja-JP" sz="4800" dirty="0"/>
            </a:br>
            <a:r>
              <a:rPr lang="en-US" altLang="ja-JP" sz="4800" dirty="0"/>
              <a:t>excluded</a:t>
            </a:r>
            <a:endParaRPr kumimoji="1" lang="ja-JP" altLang="en-US" sz="4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A2A508-76D5-4470-BB9E-83EA0D75B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844" y="4901990"/>
            <a:ext cx="5283018" cy="870160"/>
          </a:xfrm>
        </p:spPr>
        <p:txBody>
          <a:bodyPr/>
          <a:lstStyle/>
          <a:p>
            <a:pPr algn="r"/>
            <a:r>
              <a:rPr lang="en-US" altLang="ja-JP" dirty="0"/>
              <a:t>Big Mountains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462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❾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sometimes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often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really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always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usually</a:t>
            </a: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ja-JP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66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❶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father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daughter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friend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parent</a:t>
            </a:r>
          </a:p>
          <a:p>
            <a:endParaRPr lang="en-US" altLang="ja-JP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51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latin typeface="Arial Black" panose="020B0A04020102020204" pitchFamily="34" charset="0"/>
              </a:rPr>
              <a:t>❷</a:t>
            </a:r>
            <a:r>
              <a:rPr lang="ja-JP" altLang="en-US" sz="3600" dirty="0">
                <a:latin typeface="Arial Black" panose="020B0A04020102020204" pitchFamily="34" charset="0"/>
              </a:rPr>
              <a:t>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teacher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scientist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carpenter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writer</a:t>
            </a:r>
          </a:p>
        </p:txBody>
      </p:sp>
    </p:spTree>
    <p:extLst>
      <p:ext uri="{BB962C8B-B14F-4D97-AF65-F5344CB8AC3E}">
        <p14:creationId xmlns:p14="http://schemas.microsoft.com/office/powerpoint/2010/main" val="482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❸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bus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plane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train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foot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bike</a:t>
            </a:r>
          </a:p>
        </p:txBody>
      </p:sp>
    </p:spTree>
    <p:extLst>
      <p:ext uri="{BB962C8B-B14F-4D97-AF65-F5344CB8AC3E}">
        <p14:creationId xmlns:p14="http://schemas.microsoft.com/office/powerpoint/2010/main" val="3095045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❹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apple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chocolate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banana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orange</a:t>
            </a:r>
          </a:p>
        </p:txBody>
      </p:sp>
    </p:spTree>
    <p:extLst>
      <p:ext uri="{BB962C8B-B14F-4D97-AF65-F5344CB8AC3E}">
        <p14:creationId xmlns:p14="http://schemas.microsoft.com/office/powerpoint/2010/main" val="223911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latin typeface="Arial Black" panose="020B0A04020102020204" pitchFamily="34" charset="0"/>
              </a:rPr>
              <a:t>❺</a:t>
            </a:r>
            <a:r>
              <a:rPr lang="ja-JP" altLang="en-US" sz="3600" dirty="0">
                <a:latin typeface="Arial Black" panose="020B0A04020102020204" pitchFamily="34" charset="0"/>
              </a:rPr>
              <a:t>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twelfth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eleven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nine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seven</a:t>
            </a:r>
          </a:p>
        </p:txBody>
      </p:sp>
    </p:spTree>
    <p:extLst>
      <p:ext uri="{BB962C8B-B14F-4D97-AF65-F5344CB8AC3E}">
        <p14:creationId xmlns:p14="http://schemas.microsoft.com/office/powerpoint/2010/main" val="80560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❻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treasure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culture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nature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statue</a:t>
            </a: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ja-JP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28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>
                <a:latin typeface="Arial Black" panose="020B0A04020102020204" pitchFamily="34" charset="0"/>
              </a:rPr>
              <a:t>❼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station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condition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badminton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situation</a:t>
            </a: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ja-JP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2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latin typeface="Arial Black" panose="020B0A04020102020204" pitchFamily="34" charset="0"/>
              </a:rPr>
              <a:t>❽</a:t>
            </a:r>
            <a:r>
              <a:rPr lang="ja-JP" altLang="en-US" sz="3600" dirty="0">
                <a:latin typeface="Arial Black" panose="020B0A04020102020204" pitchFamily="34" charset="0"/>
              </a:rPr>
              <a:t>　</a:t>
            </a:r>
            <a:r>
              <a:rPr lang="en-US" altLang="ja-JP" sz="3600" dirty="0">
                <a:latin typeface="Arial Black" panose="020B0A04020102020204" pitchFamily="34" charset="0"/>
              </a:rPr>
              <a:t>What is different?</a:t>
            </a:r>
            <a:endParaRPr kumimoji="1" lang="ja-JP" alt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>
                <a:latin typeface="Arial Black" panose="020B0A04020102020204" pitchFamily="34" charset="0"/>
              </a:rPr>
              <a:t>surprised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interested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afraid</a:t>
            </a:r>
          </a:p>
          <a:p>
            <a:r>
              <a:rPr lang="en-US" altLang="ja-JP" sz="4800" dirty="0">
                <a:latin typeface="Arial Black" panose="020B0A04020102020204" pitchFamily="34" charset="0"/>
              </a:rPr>
              <a:t>excited</a:t>
            </a:r>
          </a:p>
          <a:p>
            <a:endParaRPr lang="en-US" altLang="ja-JP" sz="4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altLang="ja-JP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174918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162</TotalTime>
  <Words>91</Words>
  <Application>Microsoft Office PowerPoint</Application>
  <PresentationFormat>画面に合わせる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Century Gothic</vt:lpstr>
      <vt:lpstr>Wingdings 3</vt:lpstr>
      <vt:lpstr>ウィスプ</vt:lpstr>
      <vt:lpstr>Vocabulary Challenge  2 excluded</vt:lpstr>
      <vt:lpstr>❶　What is different?</vt:lpstr>
      <vt:lpstr>❷　What is different?</vt:lpstr>
      <vt:lpstr>❸　What is different?</vt:lpstr>
      <vt:lpstr>❹　What is different?</vt:lpstr>
      <vt:lpstr>❺　What is different?</vt:lpstr>
      <vt:lpstr>❻　What is different?</vt:lpstr>
      <vt:lpstr>❼　What is different?</vt:lpstr>
      <vt:lpstr>❽　What is different?</vt:lpstr>
      <vt:lpstr>❾　What is different?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Challenge  1</dc:title>
  <dc:creator>Oyama Naofumi</dc:creator>
  <cp:lastModifiedBy>Oyama Naofumi</cp:lastModifiedBy>
  <cp:revision>9</cp:revision>
  <dcterms:created xsi:type="dcterms:W3CDTF">2021-02-08T03:24:00Z</dcterms:created>
  <dcterms:modified xsi:type="dcterms:W3CDTF">2021-02-16T22:54:51Z</dcterms:modified>
</cp:coreProperties>
</file>