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C9A76-4302-4DD8-B6FB-0C38B3224FFE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34ABF-7137-433D-8942-13C8E361E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271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59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42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75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5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90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2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0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59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86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66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CB752-8D13-4DA4-9F57-042F66D321CA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E920-CAD3-43E0-8A44-136237C9F0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35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63147"/>
          </a:xfrm>
        </p:spPr>
        <p:txBody>
          <a:bodyPr>
            <a:noAutofit/>
          </a:bodyPr>
          <a:lstStyle/>
          <a:p>
            <a:r>
              <a:rPr lang="ja-JP" altLang="en-US" sz="19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あ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07432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86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Milky Way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1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600" dirty="0" smtClean="0">
                <a:latin typeface="Arial Black" panose="020B0A04020102020204" pitchFamily="34" charset="0"/>
              </a:rPr>
              <a:t>Morning glory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4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brother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5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Green light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9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candy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9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sister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860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guide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0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 smtClean="0">
                <a:latin typeface="Arial Black" panose="020B0A04020102020204" pitchFamily="34" charset="0"/>
              </a:rPr>
              <a:t>duck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58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30629" y="182880"/>
            <a:ext cx="11848011" cy="650530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600" dirty="0">
                <a:latin typeface="Arial Black" panose="020B0A04020102020204" pitchFamily="34" charset="0"/>
              </a:rPr>
              <a:t>s</a:t>
            </a:r>
            <a:r>
              <a:rPr lang="en-US" altLang="ja-JP" sz="16600" dirty="0" smtClean="0">
                <a:latin typeface="Arial Black" panose="020B0A04020102020204" pitchFamily="34" charset="0"/>
              </a:rPr>
              <a:t>torm door</a:t>
            </a:r>
            <a:endParaRPr kumimoji="1" lang="ja-JP" altLang="en-US" sz="1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ワイド画面</PresentationFormat>
  <Paragraphs>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ＤＨＰ特太ゴシック体</vt:lpstr>
      <vt:lpstr>游ゴシック</vt:lpstr>
      <vt:lpstr>游ゴシック Light</vt:lpstr>
      <vt:lpstr>Arial</vt:lpstr>
      <vt:lpstr>Arial Black</vt:lpstr>
      <vt:lpstr>Office テーマ</vt:lpstr>
      <vt:lpstr>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</dc:title>
  <dc:creator>八峰町教育委員会</dc:creator>
  <cp:lastModifiedBy>八峰町教育委員会</cp:lastModifiedBy>
  <cp:revision>3</cp:revision>
  <dcterms:created xsi:type="dcterms:W3CDTF">2020-04-07T23:30:01Z</dcterms:created>
  <dcterms:modified xsi:type="dcterms:W3CDTF">2020-04-08T01:39:53Z</dcterms:modified>
</cp:coreProperties>
</file>