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4" r:id="rId4"/>
    <p:sldId id="275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7" r:id="rId23"/>
    <p:sldId id="278" r:id="rId24"/>
    <p:sldId id="279" r:id="rId25"/>
  </p:sldIdLst>
  <p:sldSz cx="12192000" cy="6858000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5" d="100"/>
        <a:sy n="65" d="100"/>
      </p:scale>
      <p:origin x="0" y="-2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0000"/>
                <a:lumMod val="110000"/>
              </a:schemeClr>
            </a:gs>
            <a:gs pos="80000">
              <a:schemeClr val="accent6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kumimoji="1"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895013-81DB-4629-B384-A0121ACCD4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kumimoji="1" lang="en-US" altLang="ja-JP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anose="020B0907030504020204" pitchFamily="34" charset="0"/>
              </a:rPr>
              <a:t>Daily Quiz</a:t>
            </a:r>
            <a:endParaRPr kumimoji="1" lang="ja-JP" alt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4F4BDE4-F3E5-4ADC-ACDA-5341853066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4185616"/>
            <a:ext cx="8689976" cy="1371599"/>
          </a:xfrm>
        </p:spPr>
        <p:txBody>
          <a:bodyPr/>
          <a:lstStyle/>
          <a:p>
            <a:r>
              <a:rPr kumimoji="1" lang="en-US" altLang="ja-JP" cap="none" dirty="0"/>
              <a:t>2021-0303</a:t>
            </a:r>
          </a:p>
          <a:p>
            <a:r>
              <a:rPr kumimoji="1" lang="en-US" altLang="ja-JP" cap="none" dirty="0"/>
              <a:t>big mountains</a:t>
            </a:r>
            <a:endParaRPr kumimoji="1" lang="ja-JP" altLang="en-US" cap="none" dirty="0"/>
          </a:p>
        </p:txBody>
      </p:sp>
    </p:spTree>
    <p:extLst>
      <p:ext uri="{BB962C8B-B14F-4D97-AF65-F5344CB8AC3E}">
        <p14:creationId xmlns:p14="http://schemas.microsoft.com/office/powerpoint/2010/main" val="2682961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When is your birthday?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87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is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your favorite subject?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57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subject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do you like the best?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29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Which do you like better, science or math?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1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How much was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your pencil case?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20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 fontScale="90000"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Which country do you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want to visit in the future?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1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How long have you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lived in </a:t>
            </a:r>
            <a:r>
              <a:rPr kumimoji="1" lang="en-US" altLang="ja-JP" sz="7200" cap="none" dirty="0" err="1">
                <a:latin typeface="Eras Bold ITC" panose="020B0907030504020204" pitchFamily="34" charset="0"/>
              </a:rPr>
              <a:t>Happo</a:t>
            </a:r>
            <a:r>
              <a:rPr kumimoji="1" lang="en-US" altLang="ja-JP" sz="7200" cap="none" dirty="0">
                <a:latin typeface="Eras Bold ITC" panose="020B0907030504020204" pitchFamily="34" charset="0"/>
              </a:rPr>
              <a:t>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63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Which season do you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like the best?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1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Where are you from?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78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Where do you want to live in the future?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9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How is the weather now?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39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are you interested in?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7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kind of music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do you like?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07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is your hobby?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55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makes you happy?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08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is healthy for you?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95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How was the weather yesterday?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77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How will the weather be tomorrow?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01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How many classes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do you have today?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time did you 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get up this morning?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50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How do you</a:t>
            </a:r>
            <a:br>
              <a:rPr kumimoji="1" lang="en-US" altLang="ja-JP" sz="7200" cap="none" dirty="0">
                <a:latin typeface="Eras Bold ITC" panose="020B0907030504020204" pitchFamily="34" charset="0"/>
              </a:rPr>
            </a:br>
            <a:r>
              <a:rPr kumimoji="1" lang="en-US" altLang="ja-JP" sz="7200" cap="none" dirty="0">
                <a:latin typeface="Eras Bold ITC" panose="020B0907030504020204" pitchFamily="34" charset="0"/>
              </a:rPr>
              <a:t>come to school?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2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 day is it today?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53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FAC2F-D8EE-4304-8F8B-ECCA3B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1" y="618517"/>
            <a:ext cx="11988800" cy="2810483"/>
          </a:xfrm>
        </p:spPr>
        <p:txBody>
          <a:bodyPr lIns="0" tIns="0" rIns="0" bIns="0">
            <a:normAutofit/>
          </a:bodyPr>
          <a:lstStyle/>
          <a:p>
            <a:r>
              <a:rPr kumimoji="1" lang="en-US" altLang="ja-JP" sz="7200" cap="none" dirty="0">
                <a:latin typeface="Eras Bold ITC" panose="020B0907030504020204" pitchFamily="34" charset="0"/>
              </a:rPr>
              <a:t>What’s the date today?</a:t>
            </a:r>
            <a:endParaRPr kumimoji="1" lang="ja-JP" altLang="en-US" sz="7200" cap="none" dirty="0">
              <a:latin typeface="Eras Bold ITC" panose="020B0907030504020204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4F5D2-3A2B-4A61-A1D2-5AE3E08A68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" y="3535680"/>
            <a:ext cx="11988800" cy="3078479"/>
          </a:xfrm>
        </p:spPr>
        <p:txBody>
          <a:bodyPr/>
          <a:lstStyle/>
          <a:p>
            <a:pPr marL="0" indent="0">
              <a:buNone/>
            </a:pPr>
            <a:endParaRPr kumimoji="1" lang="ja-JP" altLang="en-US" cap="none" dirty="0"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80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しず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しずく</Template>
  <TotalTime>39</TotalTime>
  <Words>178</Words>
  <Application>Microsoft Office PowerPoint</Application>
  <PresentationFormat>ワイド画面</PresentationFormat>
  <Paragraphs>26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8" baseType="lpstr">
      <vt:lpstr>Arial</vt:lpstr>
      <vt:lpstr>Eras Bold ITC</vt:lpstr>
      <vt:lpstr>Tw Cen MT</vt:lpstr>
      <vt:lpstr>しずく</vt:lpstr>
      <vt:lpstr>Daily Quiz</vt:lpstr>
      <vt:lpstr>How is the weather now?</vt:lpstr>
      <vt:lpstr>How was the weather yesterday?</vt:lpstr>
      <vt:lpstr>How will the weather be tomorrow?</vt:lpstr>
      <vt:lpstr>How many classes  do you have today?</vt:lpstr>
      <vt:lpstr>What time did you  get up this morning?</vt:lpstr>
      <vt:lpstr>How do you come to school?</vt:lpstr>
      <vt:lpstr>What day is it today?</vt:lpstr>
      <vt:lpstr>What’s the date today?</vt:lpstr>
      <vt:lpstr>When is your birthday?</vt:lpstr>
      <vt:lpstr>What is  your favorite subject?</vt:lpstr>
      <vt:lpstr>What subject  do you like the best?</vt:lpstr>
      <vt:lpstr>Which do you like better, science or math?</vt:lpstr>
      <vt:lpstr>How much was  your pencil case?</vt:lpstr>
      <vt:lpstr>Which country do you  want to visit in the future?</vt:lpstr>
      <vt:lpstr>How long have you  lived in Happo?</vt:lpstr>
      <vt:lpstr>Which season do you  like the best?</vt:lpstr>
      <vt:lpstr>Where are you from?</vt:lpstr>
      <vt:lpstr>Where do you want to live in the future?</vt:lpstr>
      <vt:lpstr>What  are you interested in?</vt:lpstr>
      <vt:lpstr>What kind of music  do you like?</vt:lpstr>
      <vt:lpstr>What is your hobby?</vt:lpstr>
      <vt:lpstr>What makes you happy?</vt:lpstr>
      <vt:lpstr>What is healthy for you?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Dailey Quiz</dc:title>
  <dc:creator>Oyama Naofumi</dc:creator>
  <cp:lastModifiedBy>Oyama Naofumi</cp:lastModifiedBy>
  <cp:revision>5</cp:revision>
  <cp:lastPrinted>2021-03-02T14:36:38Z</cp:lastPrinted>
  <dcterms:created xsi:type="dcterms:W3CDTF">2021-03-02T13:58:37Z</dcterms:created>
  <dcterms:modified xsi:type="dcterms:W3CDTF">2021-03-02T14:37:43Z</dcterms:modified>
</cp:coreProperties>
</file>