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</p:sldIdLst>
  <p:sldSz cx="12192000" cy="6858000"/>
  <p:notesSz cx="6881813" cy="100028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0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BF708B-7518-4CFD-AD66-EFF3BF737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9CA5880-69AF-46FD-B562-958E89862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071DE4-EDA9-46AB-B012-E55B316C0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4D4E-8CE0-4E98-AE32-F14EEA2E5451}" type="datetimeFigureOut">
              <a:rPr kumimoji="1" lang="ja-JP" altLang="en-US" smtClean="0"/>
              <a:t>2021/5/10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386962B-81BA-4A0F-9959-925ABFCEE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3AAA0F-B8D6-46C6-B31F-E3264D430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E884F-6FB2-4AFE-B8E7-6EEEDAF3D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392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54A6AB-8A24-4F58-BD6B-781430FA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85279B5-7C37-4F5C-B4F6-CA07F6571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BDF7F6-EFC3-4A13-8BDF-06DFCCA1D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4D4E-8CE0-4E98-AE32-F14EEA2E5451}" type="datetimeFigureOut">
              <a:rPr kumimoji="1" lang="ja-JP" altLang="en-US" smtClean="0"/>
              <a:t>2021/5/10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09BE3BC-6EE5-402D-B8AC-041C864D2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D9A927-EB43-44DB-8794-DB96C5D6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E884F-6FB2-4AFE-B8E7-6EEEDAF3D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08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27FEDF4-803E-49DB-A37F-4C497E261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04B810E-CDDF-4F8E-AB0F-7777F0F8F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277720-09B1-42F8-9F83-B14AEFF59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4D4E-8CE0-4E98-AE32-F14EEA2E5451}" type="datetimeFigureOut">
              <a:rPr kumimoji="1" lang="ja-JP" altLang="en-US" smtClean="0"/>
              <a:t>2021/5/10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460CBA-A2B4-43E3-AFEE-FB2D6F14B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58FB27C-99D1-44EE-882F-840D1C4D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E884F-6FB2-4AFE-B8E7-6EEEDAF3D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09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3B3C4F-F3D7-4E11-ABDD-460F4095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133606-10FC-4EAF-B825-6C1AE34E4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95DB1E-4CFA-4306-A63C-0409D0423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4D4E-8CE0-4E98-AE32-F14EEA2E5451}" type="datetimeFigureOut">
              <a:rPr kumimoji="1" lang="ja-JP" altLang="en-US" smtClean="0"/>
              <a:t>2021/5/10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221D22-B255-4880-B73F-5C8DB7CF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7057DA-EF14-45C9-BD59-095B21DB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E884F-6FB2-4AFE-B8E7-6EEEDAF3D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0190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C01E0B-58AE-4CE0-88A3-A076E69A8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CB1141F-8CE9-4856-92C6-A71FBF53B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AC4F385-2C1B-4CF7-92C0-28331F4E3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4D4E-8CE0-4E98-AE32-F14EEA2E5451}" type="datetimeFigureOut">
              <a:rPr kumimoji="1" lang="ja-JP" altLang="en-US" smtClean="0"/>
              <a:t>2021/5/10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3EA8FDD-B243-4806-B7D1-711669CD3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6F54EE-13D6-4624-A496-3991CE0E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E884F-6FB2-4AFE-B8E7-6EEEDAF3D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378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BB808-F8C6-41C5-8BB6-C452448C6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C859B00-83E7-4EE1-8C23-A2EB2EE28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3C38A2F-8CD7-46CC-A44E-5CF726860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4EABE77-9D72-4CD2-BB79-CFBB4B20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4D4E-8CE0-4E98-AE32-F14EEA2E5451}" type="datetimeFigureOut">
              <a:rPr kumimoji="1" lang="ja-JP" altLang="en-US" smtClean="0"/>
              <a:t>2021/5/10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19BE1E8-3CB8-4392-8B29-C260E91F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08AC27-1AFD-483C-B45E-B5126800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E884F-6FB2-4AFE-B8E7-6EEEDAF3D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18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E4014A-2581-436F-9874-492F9306E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B289E45-9FC8-4A31-A474-58EABD985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52D60EA-430A-4F68-A34C-E8FCCACC6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20EACFC-34D8-4530-A267-81949B7A1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1DA4072-50C3-4132-A8BA-0DECA69F7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9335507-C14E-419D-AE95-9267DB96A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4D4E-8CE0-4E98-AE32-F14EEA2E5451}" type="datetimeFigureOut">
              <a:rPr kumimoji="1" lang="ja-JP" altLang="en-US" smtClean="0"/>
              <a:t>2021/5/10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CC66B9F-53DD-4859-964C-FDE8F905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A6B2449-049B-41CF-8D58-AAA8D567B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E884F-6FB2-4AFE-B8E7-6EEEDAF3D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187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D44A16-6F1C-4011-B2B9-50B4B79D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39A13D1-3021-469C-B208-A69589098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4D4E-8CE0-4E98-AE32-F14EEA2E5451}" type="datetimeFigureOut">
              <a:rPr kumimoji="1" lang="ja-JP" altLang="en-US" smtClean="0"/>
              <a:t>2021/5/10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A5EF961-1956-476E-8EF0-90B19479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E97F26B-7D35-4322-8012-301D2D608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E884F-6FB2-4AFE-B8E7-6EEEDAF3D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178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CAF457A-272C-417B-899F-452D4670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4D4E-8CE0-4E98-AE32-F14EEA2E5451}" type="datetimeFigureOut">
              <a:rPr kumimoji="1" lang="ja-JP" altLang="en-US" smtClean="0"/>
              <a:t>2021/5/10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F325E86-F527-477F-A680-4773FD708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05DFAF-91C8-4ADF-96EA-D24AECB1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E884F-6FB2-4AFE-B8E7-6EEEDAF3D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25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436A23-D449-4612-8576-5511D5F0C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39949F-A6C0-4537-A2F4-42D112B0D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EE33D7B-244D-4A51-B467-C76D113FA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40E928-9FD2-450A-B962-9F642571E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4D4E-8CE0-4E98-AE32-F14EEA2E5451}" type="datetimeFigureOut">
              <a:rPr kumimoji="1" lang="ja-JP" altLang="en-US" smtClean="0"/>
              <a:t>2021/5/10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CC94DF7-8B08-4623-B852-6AC3BF640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2F156B-6CB3-44A4-974A-21FC0F41D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E884F-6FB2-4AFE-B8E7-6EEEDAF3D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322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F3151B-CFEA-40B1-AD5C-C56F24444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5F7AEB6-B66D-4F66-AB99-95309F4D9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98EDFE0-1C4D-4850-8654-8494B44F8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FBF3BF7-2135-4A43-A691-9892455C8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4D4E-8CE0-4E98-AE32-F14EEA2E5451}" type="datetimeFigureOut">
              <a:rPr kumimoji="1" lang="ja-JP" altLang="en-US" smtClean="0"/>
              <a:t>2021/5/10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34BB2C0-8C59-4CA3-B3EF-5B69A45FA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F321C3C-F6EB-43D9-BD92-F8691943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E884F-6FB2-4AFE-B8E7-6EEEDAF3D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983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FF739EA-155C-4F61-9265-21DBADAAD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D188CC8-D10F-4943-B63C-98BDA89C7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8297D0-E2C7-415A-AF0C-4CFD93DCB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34D4E-8CE0-4E98-AE32-F14EEA2E5451}" type="datetimeFigureOut">
              <a:rPr kumimoji="1" lang="ja-JP" altLang="en-US" smtClean="0"/>
              <a:t>2021/5/10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24E751B-E7CB-4CFB-BB21-E9D89222E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FC7467-B4F1-40A1-9073-C8F10F68C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E884F-6FB2-4AFE-B8E7-6EEEDAF3D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784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15DE699B-01A0-442B-A341-02CBF5F65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680" y="1122363"/>
            <a:ext cx="10789920" cy="2677477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r>
              <a:rPr lang="en-US" altLang="ja-JP" sz="1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CALL</a:t>
            </a:r>
            <a:r>
              <a:rPr lang="en-US" altLang="ja-JP" sz="1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altLang="ja-JP" sz="115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</a:t>
            </a:r>
            <a:r>
              <a:rPr lang="en-US" altLang="ja-JP" sz="1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altLang="ja-JP" sz="11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B</a:t>
            </a:r>
            <a:endParaRPr lang="ja-JP" altLang="en-US" sz="115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D4400C45-D63F-46F4-9867-9DA5FCB0B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1760" y="4211638"/>
            <a:ext cx="9144000" cy="1655762"/>
          </a:xfrm>
        </p:spPr>
        <p:txBody>
          <a:bodyPr/>
          <a:lstStyle/>
          <a:p>
            <a:r>
              <a:rPr lang="en-US" altLang="ja-JP" sz="9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 </a:t>
            </a:r>
            <a:r>
              <a:rPr lang="ja-JP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を</a:t>
            </a:r>
            <a:r>
              <a:rPr lang="en-US" altLang="ja-JP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altLang="ja-JP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B </a:t>
            </a:r>
            <a:r>
              <a:rPr lang="ja-JP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と </a:t>
            </a:r>
            <a:r>
              <a:rPr lang="ja-JP" altLang="en-US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呼ぶ</a:t>
            </a:r>
            <a:endParaRPr lang="ja-JP" altLang="en-US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0533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4" descr="ファブリック、テーブル、赤、覆われたを含む画像&#10;&#10;自動生成された説明">
            <a:extLst>
              <a:ext uri="{FF2B5EF4-FFF2-40B4-BE49-F238E27FC236}">
                <a16:creationId xmlns:a16="http://schemas.microsoft.com/office/drawing/2014/main" id="{E11E60E5-38EE-40ED-AF97-0065E935F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7764689-376C-417C-A265-51A625576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2471" y="289454"/>
            <a:ext cx="12820650" cy="6054195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47F6D32D-3920-4AD3-86AA-6AD8BA10D2CC}"/>
              </a:ext>
            </a:extLst>
          </p:cNvPr>
          <p:cNvSpPr txBox="1">
            <a:spLocks/>
          </p:cNvSpPr>
          <p:nvPr/>
        </p:nvSpPr>
        <p:spPr>
          <a:xfrm>
            <a:off x="955009" y="5690110"/>
            <a:ext cx="10281980" cy="11305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6000" dirty="0">
                <a:latin typeface="Amasis MT Pro Black" panose="020B0604020202020204" pitchFamily="18" charset="0"/>
              </a:rPr>
              <a:t>We </a:t>
            </a:r>
            <a:r>
              <a:rPr lang="en-US" altLang="ja-JP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call</a:t>
            </a:r>
            <a:r>
              <a:rPr lang="en-US" altLang="ja-JP" sz="6000" dirty="0">
                <a:latin typeface="Amasis MT Pro Black" panose="020B0604020202020204" pitchFamily="18" charset="0"/>
              </a:rPr>
              <a:t> ____ _____________.  </a:t>
            </a:r>
            <a:endParaRPr lang="ja" sz="6000" dirty="0">
              <a:latin typeface="Amasis MT Pro Black" panose="020B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4" descr="ファブリック、テーブル、赤、覆われたを含む画像&#10;&#10;自動生成された説明">
            <a:extLst>
              <a:ext uri="{FF2B5EF4-FFF2-40B4-BE49-F238E27FC236}">
                <a16:creationId xmlns:a16="http://schemas.microsoft.com/office/drawing/2014/main" id="{E11E60E5-38EE-40ED-AF97-0065E935F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47F6D32D-3920-4AD3-86AA-6AD8BA10D2CC}"/>
              </a:ext>
            </a:extLst>
          </p:cNvPr>
          <p:cNvSpPr txBox="1">
            <a:spLocks/>
          </p:cNvSpPr>
          <p:nvPr/>
        </p:nvSpPr>
        <p:spPr>
          <a:xfrm>
            <a:off x="21" y="477033"/>
            <a:ext cx="12191979" cy="11305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6000" dirty="0">
                <a:latin typeface="Amasis MT Pro Black" panose="020B0604020202020204" pitchFamily="18" charset="0"/>
              </a:rPr>
              <a:t>Visit Singapore!</a:t>
            </a:r>
            <a:endParaRPr lang="ja" sz="6000" dirty="0">
              <a:latin typeface="Amasis MT Pro Black" panose="020B06040202020202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2FD69A-DDC0-438B-B3EA-744C06D27382}"/>
              </a:ext>
            </a:extLst>
          </p:cNvPr>
          <p:cNvSpPr txBox="1"/>
          <p:nvPr/>
        </p:nvSpPr>
        <p:spPr>
          <a:xfrm>
            <a:off x="0" y="4722477"/>
            <a:ext cx="12191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latin typeface="Abadi" panose="020B0604020104020204" pitchFamily="34" charset="0"/>
              </a:rPr>
              <a:t>https://www.visitsingapore.com/ja_jp/</a:t>
            </a:r>
            <a:endParaRPr lang="ja-JP" altLang="en-US" sz="2800" dirty="0">
              <a:latin typeface="Abadi" panose="020B060402010402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FC90FB9-04D4-4132-B438-6CC103F22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555" y="2042065"/>
            <a:ext cx="21145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4" descr="ファブリック、テーブル、赤、覆われたを含む画像&#10;&#10;自動生成された説明">
            <a:extLst>
              <a:ext uri="{FF2B5EF4-FFF2-40B4-BE49-F238E27FC236}">
                <a16:creationId xmlns:a16="http://schemas.microsoft.com/office/drawing/2014/main" id="{D653811E-C0D3-4F2D-BB60-BA96660AC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5970107-6B11-4063-8391-496CBF6977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9E79CBC-110E-4C9C-AEA5-D5567C9BF3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F994AC7-B285-46EC-9632-6D83369AB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48475"/>
            <a:ext cx="10258425" cy="676105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DF774325-6850-4517-A605-8FCFEBB552F4}"/>
              </a:ext>
            </a:extLst>
          </p:cNvPr>
          <p:cNvSpPr txBox="1">
            <a:spLocks/>
          </p:cNvSpPr>
          <p:nvPr/>
        </p:nvSpPr>
        <p:spPr>
          <a:xfrm>
            <a:off x="1425316" y="5257800"/>
            <a:ext cx="9016623" cy="11305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latin typeface="Amasis MT Pro Black" panose="020B0604020202020204" pitchFamily="18" charset="0"/>
              </a:rPr>
              <a:t>We </a:t>
            </a:r>
            <a:r>
              <a:rPr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call</a:t>
            </a:r>
            <a:r>
              <a:rPr lang="en-US" altLang="ja-JP" dirty="0">
                <a:latin typeface="Amasis MT Pro Black" panose="020B0604020202020204" pitchFamily="18" charset="0"/>
              </a:rPr>
              <a:t> </a:t>
            </a:r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him</a:t>
            </a:r>
            <a:r>
              <a:rPr lang="en-US" altLang="ja-JP" dirty="0">
                <a:latin typeface="Amasis MT Pro Black" panose="020B0604020202020204" pitchFamily="18" charset="0"/>
              </a:rPr>
              <a:t> IRONMAN.  </a:t>
            </a:r>
            <a:endParaRPr lang="ja" dirty="0">
              <a:latin typeface="Amasis MT Pro Black" panose="020B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4" descr="ファブリック、テーブル、赤、覆われたを含む画像&#10;&#10;自動生成された説明">
            <a:extLst>
              <a:ext uri="{FF2B5EF4-FFF2-40B4-BE49-F238E27FC236}">
                <a16:creationId xmlns:a16="http://schemas.microsoft.com/office/drawing/2014/main" id="{E11E60E5-38EE-40ED-AF97-0065E935F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4147832-5D6B-4C3D-9F50-77D8A2E33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6212"/>
            <a:ext cx="9753600" cy="6505575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47F6D32D-3920-4AD3-86AA-6AD8BA10D2CC}"/>
              </a:ext>
            </a:extLst>
          </p:cNvPr>
          <p:cNvSpPr txBox="1">
            <a:spLocks/>
          </p:cNvSpPr>
          <p:nvPr/>
        </p:nvSpPr>
        <p:spPr>
          <a:xfrm>
            <a:off x="1219200" y="5238304"/>
            <a:ext cx="9744075" cy="11305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5400" dirty="0">
                <a:latin typeface="Amasis MT Pro Black" panose="020B0604020202020204" pitchFamily="18" charset="0"/>
              </a:rPr>
              <a:t>We </a:t>
            </a:r>
            <a:r>
              <a:rPr lang="en-US" altLang="ja-JP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call</a:t>
            </a:r>
            <a:r>
              <a:rPr lang="en-US" altLang="ja-JP" sz="5400" dirty="0">
                <a:latin typeface="Amasis MT Pro Black" panose="020B0604020202020204" pitchFamily="18" charset="0"/>
              </a:rPr>
              <a:t> </a:t>
            </a:r>
            <a:r>
              <a:rPr lang="en-US" altLang="ja-JP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him</a:t>
            </a:r>
            <a:r>
              <a:rPr lang="en-US" altLang="ja-JP" sz="5400" dirty="0">
                <a:latin typeface="Amasis MT Pro Black" panose="020B0604020202020204" pitchFamily="18" charset="0"/>
              </a:rPr>
              <a:t> _____________.  </a:t>
            </a:r>
            <a:endParaRPr lang="ja" sz="5400" dirty="0">
              <a:latin typeface="Amasis MT Pro Black" panose="020B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4" descr="ファブリック、テーブル、赤、覆われたを含む画像&#10;&#10;自動生成された説明">
            <a:extLst>
              <a:ext uri="{FF2B5EF4-FFF2-40B4-BE49-F238E27FC236}">
                <a16:creationId xmlns:a16="http://schemas.microsoft.com/office/drawing/2014/main" id="{E11E60E5-38EE-40ED-AF97-0065E935F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CC35907-2D6D-4983-888B-31D005BD1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47F6D32D-3920-4AD3-86AA-6AD8BA10D2CC}"/>
              </a:ext>
            </a:extLst>
          </p:cNvPr>
          <p:cNvSpPr txBox="1">
            <a:spLocks/>
          </p:cNvSpPr>
          <p:nvPr/>
        </p:nvSpPr>
        <p:spPr>
          <a:xfrm>
            <a:off x="697835" y="5600254"/>
            <a:ext cx="10281980" cy="11305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6000" dirty="0">
                <a:latin typeface="Amasis MT Pro Black" panose="020B0604020202020204" pitchFamily="18" charset="0"/>
              </a:rPr>
              <a:t>We </a:t>
            </a:r>
            <a:r>
              <a:rPr lang="en-US" altLang="ja-JP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call</a:t>
            </a:r>
            <a:r>
              <a:rPr lang="en-US" altLang="ja-JP" sz="6000" dirty="0">
                <a:latin typeface="Amasis MT Pro Black" panose="020B0604020202020204" pitchFamily="18" charset="0"/>
              </a:rPr>
              <a:t> </a:t>
            </a:r>
            <a:r>
              <a:rPr lang="en-US" altLang="ja-JP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him</a:t>
            </a:r>
            <a:r>
              <a:rPr lang="en-US" altLang="ja-JP" sz="6000" dirty="0">
                <a:latin typeface="Amasis MT Pro Black" panose="020B0604020202020204" pitchFamily="18" charset="0"/>
              </a:rPr>
              <a:t> _____________.  </a:t>
            </a:r>
            <a:endParaRPr lang="ja" sz="6000" dirty="0">
              <a:latin typeface="Amasis MT Pro Black" panose="020B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7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4" descr="ファブリック、テーブル、赤、覆われたを含む画像&#10;&#10;自動生成された説明">
            <a:extLst>
              <a:ext uri="{FF2B5EF4-FFF2-40B4-BE49-F238E27FC236}">
                <a16:creationId xmlns:a16="http://schemas.microsoft.com/office/drawing/2014/main" id="{E11E60E5-38EE-40ED-AF97-0065E935F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47F6D32D-3920-4AD3-86AA-6AD8BA10D2CC}"/>
              </a:ext>
            </a:extLst>
          </p:cNvPr>
          <p:cNvSpPr txBox="1">
            <a:spLocks/>
          </p:cNvSpPr>
          <p:nvPr/>
        </p:nvSpPr>
        <p:spPr>
          <a:xfrm>
            <a:off x="697835" y="5600254"/>
            <a:ext cx="10281980" cy="11305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6000" dirty="0">
                <a:latin typeface="Amasis MT Pro Black" panose="020B0604020202020204" pitchFamily="18" charset="0"/>
              </a:rPr>
              <a:t>We </a:t>
            </a:r>
            <a:r>
              <a:rPr lang="en-US" altLang="ja-JP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call</a:t>
            </a:r>
            <a:r>
              <a:rPr lang="en-US" altLang="ja-JP" sz="6000" dirty="0">
                <a:latin typeface="Amasis MT Pro Black" panose="020B0604020202020204" pitchFamily="18" charset="0"/>
              </a:rPr>
              <a:t> ____ _____________.  </a:t>
            </a:r>
            <a:endParaRPr lang="ja" sz="6000" dirty="0">
              <a:latin typeface="Amasis MT Pro Black" panose="020B06040202020202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A3FE47E-CD31-4DD9-85EE-501D8BFB1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0"/>
            <a:ext cx="58293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4" descr="ファブリック、テーブル、赤、覆われたを含む画像&#10;&#10;自動生成された説明">
            <a:extLst>
              <a:ext uri="{FF2B5EF4-FFF2-40B4-BE49-F238E27FC236}">
                <a16:creationId xmlns:a16="http://schemas.microsoft.com/office/drawing/2014/main" id="{E11E60E5-38EE-40ED-AF97-0065E935F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C1D42CF-FEFA-4CFA-8CC9-13A283B03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47F6D32D-3920-4AD3-86AA-6AD8BA10D2CC}"/>
              </a:ext>
            </a:extLst>
          </p:cNvPr>
          <p:cNvSpPr txBox="1">
            <a:spLocks/>
          </p:cNvSpPr>
          <p:nvPr/>
        </p:nvSpPr>
        <p:spPr>
          <a:xfrm>
            <a:off x="697835" y="5600254"/>
            <a:ext cx="10281980" cy="11305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6000" dirty="0">
                <a:latin typeface="Amasis MT Pro Black" panose="020B0604020202020204" pitchFamily="18" charset="0"/>
              </a:rPr>
              <a:t>We </a:t>
            </a:r>
            <a:r>
              <a:rPr lang="en-US" altLang="ja-JP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call</a:t>
            </a:r>
            <a:r>
              <a:rPr lang="en-US" altLang="ja-JP" sz="6000" dirty="0">
                <a:latin typeface="Amasis MT Pro Black" panose="020B0604020202020204" pitchFamily="18" charset="0"/>
              </a:rPr>
              <a:t> ____ _____________.  </a:t>
            </a:r>
            <a:endParaRPr lang="ja" sz="6000" dirty="0">
              <a:latin typeface="Amasis MT Pro Black" panose="020B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9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4" descr="ファブリック、テーブル、赤、覆われたを含む画像&#10;&#10;自動生成された説明">
            <a:extLst>
              <a:ext uri="{FF2B5EF4-FFF2-40B4-BE49-F238E27FC236}">
                <a16:creationId xmlns:a16="http://schemas.microsoft.com/office/drawing/2014/main" id="{E11E60E5-38EE-40ED-AF97-0065E935F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D7987AA-C346-4AE6-B1A4-3D5FDC8AC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445" y="0"/>
            <a:ext cx="12268445" cy="68580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47F6D32D-3920-4AD3-86AA-6AD8BA10D2CC}"/>
              </a:ext>
            </a:extLst>
          </p:cNvPr>
          <p:cNvSpPr txBox="1">
            <a:spLocks/>
          </p:cNvSpPr>
          <p:nvPr/>
        </p:nvSpPr>
        <p:spPr>
          <a:xfrm>
            <a:off x="697835" y="5600254"/>
            <a:ext cx="10281980" cy="11305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6000" dirty="0">
                <a:latin typeface="Amasis MT Pro Black" panose="020B0604020202020204" pitchFamily="18" charset="0"/>
              </a:rPr>
              <a:t>We </a:t>
            </a:r>
            <a:r>
              <a:rPr lang="en-US" altLang="ja-JP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call</a:t>
            </a:r>
            <a:r>
              <a:rPr lang="en-US" altLang="ja-JP" sz="6000" dirty="0">
                <a:latin typeface="Amasis MT Pro Black" panose="020B0604020202020204" pitchFamily="18" charset="0"/>
              </a:rPr>
              <a:t> ____ _____________.  </a:t>
            </a:r>
            <a:endParaRPr lang="ja" sz="6000" dirty="0">
              <a:latin typeface="Amasis MT Pro Black" panose="020B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5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4" descr="ファブリック、テーブル、赤、覆われたを含む画像&#10;&#10;自動生成された説明">
            <a:extLst>
              <a:ext uri="{FF2B5EF4-FFF2-40B4-BE49-F238E27FC236}">
                <a16:creationId xmlns:a16="http://schemas.microsoft.com/office/drawing/2014/main" id="{E11E60E5-38EE-40ED-AF97-0065E935F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3D72981-5FB2-4CC4-80B3-66A9E79D2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67" y="-10"/>
            <a:ext cx="10290026" cy="68580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47F6D32D-3920-4AD3-86AA-6AD8BA10D2CC}"/>
              </a:ext>
            </a:extLst>
          </p:cNvPr>
          <p:cNvSpPr txBox="1">
            <a:spLocks/>
          </p:cNvSpPr>
          <p:nvPr/>
        </p:nvSpPr>
        <p:spPr>
          <a:xfrm>
            <a:off x="879867" y="5579934"/>
            <a:ext cx="10281980" cy="11305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6000" dirty="0">
                <a:latin typeface="Amasis MT Pro Black" panose="020B0604020202020204" pitchFamily="18" charset="0"/>
              </a:rPr>
              <a:t>We </a:t>
            </a:r>
            <a:r>
              <a:rPr lang="en-US" altLang="ja-JP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call</a:t>
            </a:r>
            <a:r>
              <a:rPr lang="en-US" altLang="ja-JP" sz="6000" dirty="0">
                <a:latin typeface="Amasis MT Pro Black" panose="020B0604020202020204" pitchFamily="18" charset="0"/>
              </a:rPr>
              <a:t> ____ _____________.  </a:t>
            </a:r>
            <a:endParaRPr lang="ja" sz="6000" dirty="0">
              <a:latin typeface="Amasis MT Pro Black" panose="020B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79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4" descr="ファブリック、テーブル、赤、覆われたを含む画像&#10;&#10;自動生成された説明">
            <a:extLst>
              <a:ext uri="{FF2B5EF4-FFF2-40B4-BE49-F238E27FC236}">
                <a16:creationId xmlns:a16="http://schemas.microsoft.com/office/drawing/2014/main" id="{E11E60E5-38EE-40ED-AF97-0065E935F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ABFF6F5-49F8-4953-9663-E4E6C438C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434" y="-18642"/>
            <a:ext cx="9119131" cy="6839349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47F6D32D-3920-4AD3-86AA-6AD8BA10D2CC}"/>
              </a:ext>
            </a:extLst>
          </p:cNvPr>
          <p:cNvSpPr txBox="1">
            <a:spLocks/>
          </p:cNvSpPr>
          <p:nvPr/>
        </p:nvSpPr>
        <p:spPr>
          <a:xfrm>
            <a:off x="955009" y="5690110"/>
            <a:ext cx="10281980" cy="11305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6000" dirty="0">
                <a:latin typeface="Amasis MT Pro Black" panose="020B0604020202020204" pitchFamily="18" charset="0"/>
              </a:rPr>
              <a:t>We </a:t>
            </a:r>
            <a:r>
              <a:rPr lang="en-US" altLang="ja-JP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0"/>
              </a:rPr>
              <a:t>call</a:t>
            </a:r>
            <a:r>
              <a:rPr lang="en-US" altLang="ja-JP" sz="6000" dirty="0">
                <a:latin typeface="Amasis MT Pro Black" panose="020B0604020202020204" pitchFamily="18" charset="0"/>
              </a:rPr>
              <a:t> ____ _____________.  </a:t>
            </a:r>
            <a:endParaRPr lang="ja" sz="6000" dirty="0">
              <a:latin typeface="Amasis MT Pro Black" panose="020B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5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60</Words>
  <Application>Microsoft Office PowerPoint</Application>
  <PresentationFormat>ワイド画面</PresentationFormat>
  <Paragraphs>13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8" baseType="lpstr">
      <vt:lpstr>HGS創英角ﾎﾟｯﾌﾟ体</vt:lpstr>
      <vt:lpstr>游ゴシック</vt:lpstr>
      <vt:lpstr>游ゴシック Light</vt:lpstr>
      <vt:lpstr>Abadi</vt:lpstr>
      <vt:lpstr>Amasis MT Pro Black</vt:lpstr>
      <vt:lpstr>Arial</vt:lpstr>
      <vt:lpstr>Office テーマ</vt:lpstr>
      <vt:lpstr>CALL A B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Oyama Naofumi</dc:creator>
  <cp:lastModifiedBy>Oyama Naofumi</cp:lastModifiedBy>
  <cp:revision>8</cp:revision>
  <cp:lastPrinted>2021-05-10T13:38:56Z</cp:lastPrinted>
  <dcterms:created xsi:type="dcterms:W3CDTF">2021-05-05T12:32:22Z</dcterms:created>
  <dcterms:modified xsi:type="dcterms:W3CDTF">2021-05-10T13:39:34Z</dcterms:modified>
</cp:coreProperties>
</file>