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1" r:id="rId5"/>
    <p:sldId id="262" r:id="rId6"/>
    <p:sldId id="264" r:id="rId7"/>
    <p:sldId id="257" r:id="rId8"/>
    <p:sldId id="258" r:id="rId9"/>
    <p:sldId id="259" r:id="rId10"/>
    <p:sldId id="265" r:id="rId11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F1BFA4-9B5C-4A8D-9D17-1FF9DC18D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7361FE-BE3F-4EA5-8135-4E31280F2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55FF87-212A-41C8-A8B5-EE5AD981B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6A6E7-54F9-47EB-8AA8-6EDD2B665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8E8F35-364E-42D9-B5C7-9E5CE1C31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09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7663D-406B-4FF4-A21C-5B42F045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58AD3B-4131-4304-8A4F-82190CEF6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9BA0A8-6FF3-4F28-B82C-D1B9772B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52EA8C-12AE-4C87-93A0-5E3F1FF0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EB4A0D-F757-41BF-88BF-7C32C8FC3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96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8782367-D55A-4D7F-BD16-D07DA57C3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C211CC-48B2-4C3F-96BB-E7D7DD619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767B34-CA99-48EE-BC09-C7A19CB7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C295B-1A6B-49C8-9F46-105C45775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46313C-116D-4450-9394-A5E6D9A5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23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77D7E-28CA-4A38-9503-EEBA2E83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D6EC59-0CA6-4637-8DDE-401F8CAD9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94667-8B6A-4DDF-AB06-2018ABE44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DD1BDC-3B70-4B3F-926D-C334CC2E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931C49-30F3-443A-B7B8-3DF1B56A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03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F2EA1-1C76-42A9-BAA4-338C2601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C0C383-9727-4B6F-A86C-8652DAC16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63D75A-B72F-4168-8F00-E2DE4225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58E0F2-36C8-462D-B729-7A510F212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8606A6-4DE7-4316-A9D7-D36930A2B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0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68DBAA-0EC6-4D9A-80F4-69678B64F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0E6786-1E75-4659-84F6-C3B27D09E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FCBEFD-5855-43DB-BEB0-D8B19DFFF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DEECE9-DCA9-45E2-833B-0F10E6AE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3D8998-C3AC-4270-8EA7-47A08140E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903E6D-322B-45F9-AB52-6520EC8F1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8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428144-0833-434B-BF85-6B1AC17B0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C4EDCC-027F-46F0-AFCC-95C3E7798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2BCE9E-01AA-4011-8CAA-A168A4AF4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52BEF85-44E3-4CD0-B974-98B6B68E9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D66D2A-B363-48A7-82DF-0BBAAC6A9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2AFD23-0958-4D11-8349-446FA363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308B3F-6EE0-474B-A46D-EF5FFD40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B3EE61-22B9-4D7B-9FC9-F1D172236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74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EA9F41-D85B-424F-9E14-E67D0380A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626BD8-C760-441F-A053-14314A5FA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556136-9D50-496D-8FE9-0D076DDB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3D69C3-6705-4C80-B1BA-8FF058B29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6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48AA20-3DE9-46C4-A0ED-C5D2C118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3A6AE0-46C3-48B9-A12D-91F6B23B0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4ED6A4-4F2B-4C9D-8787-B60C309B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4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A2326F-5E43-4FD9-BB2D-634A6CFC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77B60F-CA14-41F2-9BB0-D02DA90A3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4B2B10-D68C-4755-A087-3802CB837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76B360-EBCA-4BE5-80BA-52E40CB4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85BEFC-2E5B-4C74-A6E0-503106091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3B06AD-3E9D-423C-8FB0-3EBFD9D3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4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AEF81D-1E8D-4C1B-816E-D0225A0D7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786658D-847C-43ED-A3F2-6AB80D15E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9DA42F-66FA-4C3C-B145-EA0C0B938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82E59B-00D0-4415-B3E6-7606C0062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7458E7-CDFF-4B13-BA74-761F8AD3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754FC6-C2F3-493A-9D9A-1317ABFA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3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38F07BF-7E91-4371-BA4F-F814C67DA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1DD010-CACB-4E36-A9A9-87A9E1977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470D56-FAA3-41F9-8E17-1EB02A8AC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990D8-ACF5-4696-A0D4-31EA482750F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32868-B731-4529-A4FD-A44809430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149C6B-CBDA-4119-92E8-CFAC2CEC6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4593-0EBF-44A4-B079-29436DB64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2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04B61F-1140-4FE3-A4DD-F13C96ABDE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>
                <a:latin typeface="Amasis MT Pro Black" panose="02040A04050005020304" pitchFamily="18" charset="0"/>
              </a:rPr>
              <a:t>Hospitality Plan</a:t>
            </a:r>
            <a:endParaRPr kumimoji="1" lang="ja-JP" altLang="en-US" dirty="0">
              <a:latin typeface="Amasis MT Pro Black" panose="02040A04050005020304" pitchFamily="18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23F501D-58B8-4F90-B9A7-603463898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4000"/>
            <a:ext cx="9144000" cy="1193800"/>
          </a:xfrm>
        </p:spPr>
        <p:txBody>
          <a:bodyPr>
            <a:normAutofit/>
          </a:bodyPr>
          <a:lstStyle/>
          <a:p>
            <a:r>
              <a:rPr lang="en-US" altLang="ja-JP" sz="2800" dirty="0">
                <a:latin typeface="Amasis MT Pro Black" panose="02040A04050005020304" pitchFamily="18" charset="0"/>
              </a:rPr>
              <a:t>Unit 1  </a:t>
            </a:r>
          </a:p>
          <a:p>
            <a:r>
              <a:rPr lang="en-US" altLang="ja-JP" sz="2800" dirty="0">
                <a:latin typeface="Amasis MT Pro Black" panose="02040A04050005020304" pitchFamily="18" charset="0"/>
              </a:rPr>
              <a:t>Unit Activity</a:t>
            </a:r>
            <a:endParaRPr kumimoji="1" lang="ja-JP" altLang="en-US" sz="2800" dirty="0">
              <a:latin typeface="Amasis MT Pro Black" panose="02040A040500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A0AC237-FFD7-44C1-B342-FA74D6866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27"/>
          <a:stretch/>
        </p:blipFill>
        <p:spPr>
          <a:xfrm>
            <a:off x="3586480" y="758736"/>
            <a:ext cx="1144035" cy="133368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BAE6A59-19D0-4F2A-A4E0-637CB8F42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1680" y="701578"/>
            <a:ext cx="1324160" cy="139084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8810AE1-5D2E-4F4E-A179-A8C3E06BB7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7005" y="701578"/>
            <a:ext cx="1238423" cy="13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14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44E4337-80E9-4FE5-B307-381E56628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450" y="903288"/>
            <a:ext cx="10553700" cy="4373562"/>
          </a:xfrm>
        </p:spPr>
        <p:txBody>
          <a:bodyPr anchor="ctr">
            <a:norm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Amasis MT Pro Black" panose="02040A04050005020304" pitchFamily="18" charset="0"/>
              </a:rPr>
              <a:t>Step 3 : Suggestion</a:t>
            </a:r>
            <a:br>
              <a:rPr lang="en-US" altLang="ja-JP" dirty="0">
                <a:solidFill>
                  <a:srgbClr val="FF0000"/>
                </a:solidFill>
                <a:latin typeface="Amasis MT Pro Black" panose="02040A04050005020304" pitchFamily="18" charset="0"/>
              </a:rPr>
            </a:br>
            <a:br>
              <a:rPr lang="en-US" altLang="ja-JP" dirty="0">
                <a:latin typeface="Amasis MT Pro Black" panose="02040A04050005020304" pitchFamily="18" charset="0"/>
              </a:rPr>
            </a:br>
            <a:r>
              <a:rPr lang="en-US" altLang="ja-JP" dirty="0">
                <a:solidFill>
                  <a:srgbClr val="0070C0"/>
                </a:solidFill>
                <a:latin typeface="Amasis MT Pro Black" panose="02040A04050005020304" pitchFamily="18" charset="0"/>
              </a:rPr>
              <a:t>Write </a:t>
            </a:r>
            <a:br>
              <a:rPr lang="en-US" altLang="ja-JP" dirty="0">
                <a:latin typeface="Amasis MT Pro Black" panose="02040A04050005020304" pitchFamily="18" charset="0"/>
              </a:rPr>
            </a:br>
            <a:r>
              <a:rPr lang="en-US" altLang="ja-JP" dirty="0">
                <a:latin typeface="Amasis MT Pro Black" panose="02040A04050005020304" pitchFamily="18" charset="0"/>
              </a:rPr>
              <a:t>what you want to show</a:t>
            </a:r>
            <a:br>
              <a:rPr lang="en-US" altLang="ja-JP" dirty="0">
                <a:latin typeface="Amasis MT Pro Black" panose="02040A04050005020304" pitchFamily="18" charset="0"/>
              </a:rPr>
            </a:br>
            <a:endParaRPr lang="ja-JP" altLang="en-US" dirty="0"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63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44E4337-80E9-4FE5-B307-381E56628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03288"/>
            <a:ext cx="9144000" cy="4373562"/>
          </a:xfrm>
        </p:spPr>
        <p:txBody>
          <a:bodyPr anchor="ctr">
            <a:norm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Amasis MT Pro Black" panose="02040A04050005020304" pitchFamily="18" charset="0"/>
              </a:rPr>
              <a:t>Step 1 : Dictation</a:t>
            </a:r>
            <a:br>
              <a:rPr lang="en-US" altLang="ja-JP" dirty="0">
                <a:solidFill>
                  <a:srgbClr val="FF0000"/>
                </a:solidFill>
                <a:latin typeface="Amasis MT Pro Black" panose="02040A04050005020304" pitchFamily="18" charset="0"/>
              </a:rPr>
            </a:br>
            <a:br>
              <a:rPr lang="en-US" altLang="ja-JP" dirty="0">
                <a:latin typeface="Amasis MT Pro Black" panose="02040A04050005020304" pitchFamily="18" charset="0"/>
              </a:rPr>
            </a:br>
            <a:r>
              <a:rPr lang="en-US" altLang="ja-JP" dirty="0">
                <a:solidFill>
                  <a:srgbClr val="0070C0"/>
                </a:solidFill>
                <a:latin typeface="Amasis MT Pro Black" panose="02040A04050005020304" pitchFamily="18" charset="0"/>
              </a:rPr>
              <a:t>Listen and Write </a:t>
            </a:r>
            <a:br>
              <a:rPr lang="en-US" altLang="ja-JP" dirty="0">
                <a:latin typeface="Amasis MT Pro Black" panose="02040A04050005020304" pitchFamily="18" charset="0"/>
              </a:rPr>
            </a:br>
            <a:r>
              <a:rPr lang="en-US" altLang="ja-JP" dirty="0">
                <a:latin typeface="Amasis MT Pro Black" panose="02040A04050005020304" pitchFamily="18" charset="0"/>
              </a:rPr>
              <a:t>the words you heard</a:t>
            </a:r>
            <a:endParaRPr lang="ja-JP" altLang="en-US" dirty="0"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76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20E1A77-478B-4AE7-B817-48FD614F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213" y="220252"/>
            <a:ext cx="11018520" cy="12813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ja-JP" altLang="en-US" sz="5400" dirty="0"/>
              <a:t>❶</a:t>
            </a:r>
            <a:r>
              <a:rPr lang="ja-JP" altLang="en-US" sz="5400" dirty="0">
                <a:latin typeface="Amasis MT Pro Black" panose="02040A04050005020304" pitchFamily="18" charset="0"/>
              </a:rPr>
              <a:t>　</a:t>
            </a:r>
            <a:r>
              <a:rPr lang="en-US" altLang="ja-JP" sz="5400" dirty="0">
                <a:latin typeface="Amasis MT Pro Black" panose="02040A04050005020304" pitchFamily="18" charset="0"/>
              </a:rPr>
              <a:t>Rachel : </a:t>
            </a:r>
            <a:r>
              <a:rPr lang="ja-JP" altLang="en-US" sz="5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レイチェル</a:t>
            </a:r>
            <a:endParaRPr kumimoji="1" lang="ja-JP" altLang="en-US" sz="5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24E3F1-103F-4B8B-9689-995BA34C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879754"/>
            <a:ext cx="11064240" cy="4757994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ja-JP" sz="3600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Hi, everyone.  I’m Rachel from London, in the U.K.  I’ve _________ to Japan _________, but I’ve only ____________ Tokyo.  I’ve _________ been to old Japanese temples or shrines.  I’m _________________ in them.  I’m also looking forward to ____________ Japanese food again.</a:t>
            </a:r>
            <a:endParaRPr kumimoji="1" lang="ja-JP" altLang="en-US" sz="3600" dirty="0">
              <a:latin typeface="Comic Sans MS" panose="030F0702030302020204" pitchFamily="66" charset="0"/>
              <a:ea typeface="HGS創英角ﾎﾟｯﾌﾟ体" panose="040B0A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0256730-858A-418F-9919-F70E417E03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77" r="2" b="2417"/>
          <a:stretch/>
        </p:blipFill>
        <p:spPr>
          <a:xfrm>
            <a:off x="9796145" y="315062"/>
            <a:ext cx="1050322" cy="109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7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20E1A77-478B-4AE7-B817-48FD614F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213" y="220252"/>
            <a:ext cx="11018520" cy="128137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ja-JP" altLang="en-US" sz="5400" dirty="0">
                <a:latin typeface="Amasis MT Pro Black" panose="02040A04050005020304" pitchFamily="18" charset="0"/>
              </a:rPr>
              <a:t>❷　</a:t>
            </a:r>
            <a:r>
              <a:rPr lang="en-US" altLang="ja-JP" sz="5400" dirty="0">
                <a:latin typeface="Amasis MT Pro Black" panose="02040A04050005020304" pitchFamily="18" charset="0"/>
              </a:rPr>
              <a:t>Paulo : </a:t>
            </a:r>
            <a:r>
              <a:rPr lang="ja-JP" altLang="en-US" sz="5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パウロ</a:t>
            </a:r>
            <a:endParaRPr kumimoji="1" lang="ja-JP" altLang="en-US" sz="5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24E3F1-103F-4B8B-9689-995BA34C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879754"/>
            <a:ext cx="11064240" cy="4757994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en-US" altLang="ja-JP" sz="3600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Hi.  My name is Paulo.  I’m from Brazil.  I’ve visited Japan ___________.  When I ________ to Japan last time, I _________ Mt. Fuji for the first time.  It was so ________________.  But I couldn’t climb it ____________ it was rainy.  I want to _______ again this time.</a:t>
            </a:r>
            <a:endParaRPr kumimoji="1" lang="ja-JP" altLang="en-US" sz="3600" dirty="0">
              <a:latin typeface="Comic Sans MS" panose="030F0702030302020204" pitchFamily="66" charset="0"/>
              <a:ea typeface="HGS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94078EE-65AB-48D0-B495-967B8851E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520" y="331030"/>
            <a:ext cx="984660" cy="103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4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20E1A77-478B-4AE7-B817-48FD614F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213" y="220252"/>
            <a:ext cx="11018520" cy="128137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ja-JP" altLang="en-US" sz="5400" dirty="0">
                <a:latin typeface="Amasis MT Pro Black" panose="02040A04050005020304" pitchFamily="18" charset="0"/>
              </a:rPr>
              <a:t>❸　</a:t>
            </a:r>
            <a:r>
              <a:rPr lang="en-US" altLang="ja-JP" sz="5400" dirty="0" err="1">
                <a:latin typeface="Amasis MT Pro Black" panose="02040A04050005020304" pitchFamily="18" charset="0"/>
              </a:rPr>
              <a:t>Baatar</a:t>
            </a:r>
            <a:r>
              <a:rPr lang="en-US" altLang="ja-JP" sz="5400" dirty="0">
                <a:latin typeface="Amasis MT Pro Black" panose="02040A04050005020304" pitchFamily="18" charset="0"/>
              </a:rPr>
              <a:t> : </a:t>
            </a:r>
            <a:r>
              <a:rPr lang="ja-JP" altLang="en-US" sz="5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バータル</a:t>
            </a:r>
            <a:endParaRPr kumimoji="1" lang="ja-JP" altLang="en-US" sz="5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24E3F1-103F-4B8B-9689-995BA34C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879754"/>
            <a:ext cx="11064240" cy="4757994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en-US" altLang="ja-JP" sz="3600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Hello.  My name is </a:t>
            </a:r>
            <a:r>
              <a:rPr kumimoji="1" lang="en-US" altLang="ja-JP" sz="3600" dirty="0" err="1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Baatar</a:t>
            </a:r>
            <a:r>
              <a:rPr kumimoji="1" lang="en-US" altLang="ja-JP" sz="3600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.  I’m from Mongolia.  I’ve never been to Japan ___________, so I’m looking forward to __________ there.  Mongolia has no sea, and I’ve seen the sea only a few times.  I want to go and ________ in the sea in Japan.</a:t>
            </a:r>
          </a:p>
        </p:txBody>
      </p:sp>
    </p:spTree>
    <p:extLst>
      <p:ext uri="{BB962C8B-B14F-4D97-AF65-F5344CB8AC3E}">
        <p14:creationId xmlns:p14="http://schemas.microsoft.com/office/powerpoint/2010/main" val="109284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44E4337-80E9-4FE5-B307-381E56628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450" y="903288"/>
            <a:ext cx="10553700" cy="4373562"/>
          </a:xfrm>
        </p:spPr>
        <p:txBody>
          <a:bodyPr anchor="ctr">
            <a:normAutofit fontScale="90000"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Amasis MT Pro Black" panose="02040A04050005020304" pitchFamily="18" charset="0"/>
              </a:rPr>
              <a:t>Step 2 : Summarization</a:t>
            </a:r>
            <a:br>
              <a:rPr lang="en-US" altLang="ja-JP" dirty="0">
                <a:solidFill>
                  <a:srgbClr val="FF0000"/>
                </a:solidFill>
                <a:latin typeface="Amasis MT Pro Black" panose="02040A04050005020304" pitchFamily="18" charset="0"/>
              </a:rPr>
            </a:br>
            <a:br>
              <a:rPr lang="en-US" altLang="ja-JP" dirty="0">
                <a:latin typeface="Amasis MT Pro Black" panose="02040A04050005020304" pitchFamily="18" charset="0"/>
              </a:rPr>
            </a:br>
            <a:r>
              <a:rPr lang="en-US" altLang="ja-JP" dirty="0">
                <a:solidFill>
                  <a:srgbClr val="0070C0"/>
                </a:solidFill>
                <a:latin typeface="Amasis MT Pro Black" panose="02040A04050005020304" pitchFamily="18" charset="0"/>
              </a:rPr>
              <a:t>Write </a:t>
            </a:r>
            <a:br>
              <a:rPr lang="en-US" altLang="ja-JP" dirty="0">
                <a:latin typeface="Amasis MT Pro Black" panose="02040A04050005020304" pitchFamily="18" charset="0"/>
              </a:rPr>
            </a:br>
            <a:r>
              <a:rPr lang="en-US" altLang="ja-JP" dirty="0">
                <a:latin typeface="Amasis MT Pro Black" panose="02040A04050005020304" pitchFamily="18" charset="0"/>
              </a:rPr>
              <a:t>what they want to do</a:t>
            </a:r>
            <a:br>
              <a:rPr lang="en-US" altLang="ja-JP" dirty="0">
                <a:latin typeface="Amasis MT Pro Black" panose="02040A04050005020304" pitchFamily="18" charset="0"/>
              </a:rPr>
            </a:br>
            <a:r>
              <a:rPr lang="en-US" altLang="ja-JP" dirty="0">
                <a:latin typeface="Amasis MT Pro Black" panose="02040A04050005020304" pitchFamily="18" charset="0"/>
              </a:rPr>
              <a:t>what they are interested in</a:t>
            </a:r>
            <a:br>
              <a:rPr lang="en-US" altLang="ja-JP" dirty="0">
                <a:latin typeface="Amasis MT Pro Black" panose="02040A04050005020304" pitchFamily="18" charset="0"/>
              </a:rPr>
            </a:br>
            <a:endParaRPr lang="ja-JP" altLang="en-US" dirty="0"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3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20E1A77-478B-4AE7-B817-48FD614F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199" y="738619"/>
            <a:ext cx="6512559" cy="10163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rgbClr val="000000"/>
                </a:solidFill>
              </a:rPr>
              <a:t>❶</a:t>
            </a:r>
            <a:r>
              <a:rPr lang="ja-JP" altLang="en-US" sz="4000" dirty="0">
                <a:solidFill>
                  <a:srgbClr val="000000"/>
                </a:solidFill>
                <a:latin typeface="Amasis MT Pro Black" panose="02040A04050005020304" pitchFamily="18" charset="0"/>
              </a:rPr>
              <a:t>　</a:t>
            </a:r>
            <a:r>
              <a:rPr lang="en-US" altLang="ja-JP" sz="4000" dirty="0">
                <a:solidFill>
                  <a:srgbClr val="000000"/>
                </a:solidFill>
                <a:latin typeface="Amasis MT Pro Black" panose="02040A04050005020304" pitchFamily="18" charset="0"/>
              </a:rPr>
              <a:t>Rachel : </a:t>
            </a:r>
            <a:r>
              <a:rPr lang="ja-JP" altLang="en-US" sz="4000" dirty="0">
                <a:solidFill>
                  <a:srgbClr val="0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レイチェル</a:t>
            </a:r>
            <a:endParaRPr kumimoji="1" lang="ja-JP" altLang="en-US" sz="40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0256730-858A-418F-9919-F70E417E03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7"/>
          <a:stretch/>
        </p:blipFill>
        <p:spPr>
          <a:xfrm>
            <a:off x="707647" y="1629089"/>
            <a:ext cx="3105235" cy="3620021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24E3F1-103F-4B8B-9689-995BA34C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2038349"/>
            <a:ext cx="6512559" cy="4543425"/>
          </a:xfrm>
        </p:spPr>
        <p:txBody>
          <a:bodyPr anchor="t">
            <a:normAutofit/>
          </a:bodyPr>
          <a:lstStyle/>
          <a:p>
            <a:r>
              <a:rPr kumimoji="1" lang="ja-JP" altLang="en-US" sz="3200" dirty="0">
                <a:solidFill>
                  <a:srgbClr val="0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古い寺や神社に行ったことがない。</a:t>
            </a:r>
            <a:endParaRPr kumimoji="1"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200" dirty="0">
                <a:solidFill>
                  <a:srgbClr val="0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和食をもう一度食べたい。</a:t>
            </a:r>
            <a:endParaRPr kumimoji="1" lang="ja-JP" altLang="en-US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348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20E1A77-478B-4AE7-B817-48FD614F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19" y="486996"/>
            <a:ext cx="6596380" cy="74136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3600" dirty="0">
                <a:solidFill>
                  <a:srgbClr val="000000"/>
                </a:solidFill>
                <a:latin typeface="Amasis MT Pro Black" panose="02040A04050005020304" pitchFamily="18" charset="0"/>
              </a:rPr>
              <a:t>❷　</a:t>
            </a:r>
            <a:r>
              <a:rPr lang="en-US" altLang="ja-JP" sz="3600" dirty="0">
                <a:solidFill>
                  <a:srgbClr val="000000"/>
                </a:solidFill>
                <a:latin typeface="Amasis MT Pro Black" panose="02040A04050005020304" pitchFamily="18" charset="0"/>
              </a:rPr>
              <a:t>Paulo : </a:t>
            </a:r>
            <a:r>
              <a:rPr lang="ja-JP" altLang="en-US" sz="3600" dirty="0">
                <a:solidFill>
                  <a:srgbClr val="0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パウロ</a:t>
            </a:r>
            <a:endParaRPr kumimoji="1" lang="ja-JP" altLang="en-US" sz="36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24E3F1-103F-4B8B-9689-995BA34C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19" y="1715356"/>
            <a:ext cx="7005955" cy="4894994"/>
          </a:xfrm>
        </p:spPr>
        <p:txBody>
          <a:bodyPr anchor="t">
            <a:normAutofit/>
          </a:bodyPr>
          <a:lstStyle/>
          <a:p>
            <a:r>
              <a:rPr kumimoji="1" lang="ja-JP" altLang="en-US" sz="3200" dirty="0">
                <a:solidFill>
                  <a:srgbClr val="0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富士山に登ることができなかった。</a:t>
            </a:r>
            <a:endParaRPr kumimoji="1"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200" dirty="0">
                <a:solidFill>
                  <a:srgbClr val="0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富士山に登りたい。</a:t>
            </a:r>
            <a:endParaRPr kumimoji="1" lang="ja-JP" altLang="en-US" sz="32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4B5BC0D-5CA9-4C92-ADE8-D1FBEE4A02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392" y="1715356"/>
            <a:ext cx="4142232" cy="435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7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20E1A77-478B-4AE7-B817-48FD614F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617837"/>
            <a:ext cx="6624320" cy="76721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4000" dirty="0">
                <a:latin typeface="Amasis MT Pro Black" panose="02040A04050005020304" pitchFamily="18" charset="0"/>
              </a:rPr>
              <a:t>❸　</a:t>
            </a:r>
            <a:r>
              <a:rPr lang="en-US" altLang="ja-JP" sz="4000" dirty="0" err="1">
                <a:latin typeface="Amasis MT Pro Black" panose="02040A04050005020304" pitchFamily="18" charset="0"/>
              </a:rPr>
              <a:t>Baatar</a:t>
            </a:r>
            <a:r>
              <a:rPr lang="en-US" altLang="ja-JP" sz="4000" dirty="0">
                <a:latin typeface="Amasis MT Pro Black" panose="02040A04050005020304" pitchFamily="18" charset="0"/>
              </a:rPr>
              <a:t> : </a:t>
            </a:r>
            <a:r>
              <a:rPr lang="ja-JP" altLang="en-US" sz="4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バータル</a:t>
            </a:r>
            <a:endParaRPr kumimoji="1" lang="ja-JP" altLang="en-US" sz="4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24E3F1-103F-4B8B-9689-995BA34C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13840"/>
            <a:ext cx="6624320" cy="4492644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日本に来たことがない。</a:t>
            </a:r>
            <a:endParaRPr kumimoji="1"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日本の海で泳ぎたい。</a:t>
            </a:r>
            <a:endParaRPr kumimoji="1" lang="ja-JP" altLang="en-US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C2F2840-C710-44BC-9F8C-0C440568F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727" y="2105470"/>
            <a:ext cx="2904538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9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275</Words>
  <Application>Microsoft Office PowerPoint</Application>
  <PresentationFormat>ワイド画面</PresentationFormat>
  <Paragraphs>30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HGS創英角ﾎﾟｯﾌﾟ体</vt:lpstr>
      <vt:lpstr>游ゴシック</vt:lpstr>
      <vt:lpstr>游ゴシック Light</vt:lpstr>
      <vt:lpstr>Amasis MT Pro Black</vt:lpstr>
      <vt:lpstr>Arial</vt:lpstr>
      <vt:lpstr>Comic Sans MS</vt:lpstr>
      <vt:lpstr>Office テーマ</vt:lpstr>
      <vt:lpstr>Hospitality Plan</vt:lpstr>
      <vt:lpstr>Step 1 : Dictation  Listen and Write  the words you heard</vt:lpstr>
      <vt:lpstr>❶　Rachel : レイチェル</vt:lpstr>
      <vt:lpstr>❷　Paulo : パウロ</vt:lpstr>
      <vt:lpstr>❸　Baatar : バータル</vt:lpstr>
      <vt:lpstr>Step 2 : Summarization  Write  what they want to do what they are interested in </vt:lpstr>
      <vt:lpstr>❶　Rachel : レイチェル</vt:lpstr>
      <vt:lpstr>❷　Paulo : パウロ</vt:lpstr>
      <vt:lpstr>❸　Baatar : バータル</vt:lpstr>
      <vt:lpstr>Step 3 : Suggestion  Write  what you want to show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Hospitality Plan</dc:title>
  <dc:creator>Oyama Naofumi</dc:creator>
  <cp:lastModifiedBy>Oyama Naofumi</cp:lastModifiedBy>
  <cp:revision>6</cp:revision>
  <cp:lastPrinted>2021-05-12T23:48:56Z</cp:lastPrinted>
  <dcterms:created xsi:type="dcterms:W3CDTF">2021-05-12T23:13:26Z</dcterms:created>
  <dcterms:modified xsi:type="dcterms:W3CDTF">2021-05-13T00:35:27Z</dcterms:modified>
</cp:coreProperties>
</file>