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044B82-0498-4B03-9499-056FB4356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595E6C-E22D-4F46-BA4E-CA0AD9E3C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757E71-9A67-407A-93A2-64FFB4FB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2D69FD-561C-450A-A43C-8BCF12F2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F30FFA-78C3-4001-B47A-B50230B3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65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C4821-F806-41BF-B23A-FF588BC5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8F8477-CE65-4ABD-991A-B2E4B2CE1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EFF5D4-CF3E-4B29-AC67-C277DFE9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404019-8FBC-47C4-AD9A-9F1274CA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C9BECE-F0DF-4ABA-A5F5-24922A3E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80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4B1376E-4B6A-41FA-BFA3-C92A87B6F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1E4645-F015-45B1-97E8-F2EAB818C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92D35F-86A1-4A78-9758-1B5F4A0D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568DE6-E26B-45BD-A389-7A988A9F2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234A17-BD13-4C5D-B5E6-216064F7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40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756EC8-6A32-48BF-AC68-7F65B8FF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8D9066-A62E-4843-8D70-5E31FEA65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F2134D-E000-46EE-B636-0542F8C3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DDF6B4-0E88-468D-A6A1-AB0DE84C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D1CD1-F1BA-4D82-BD85-B37D0B2F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89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F3B187-500D-4E55-AA62-58975375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B6D798-D1F2-4E22-A11E-F1F87060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2506CF-B5A7-4A8A-9A37-D5F2DF89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157C4A-0950-4C41-AC80-77A034E5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7597F1-B68A-43D2-B6E0-00B7B57A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98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7959C2-DD1C-426E-85BA-531ED56B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758C1C-9830-4B00-9D09-14BD60423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A25109-BA27-4099-A215-A30675F94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FE93B5-08AE-4EEE-A91F-D7EEFA08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746DFD-7E65-4F2C-843F-23165758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3EB491-DD9F-4C44-BDB3-26406017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06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2C4BD-7C1C-4A6A-90F8-F76E6302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DC9A45-C616-4FED-B1C1-3CCD33B5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F7BE80-D09E-474D-9BD3-57BE29B0F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B9E77AC-0AA8-474A-B7E5-162BB16F3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16354C2-8D13-4DCF-8E63-68101C5E2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BDCF179-4EA3-4785-B071-84949092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A3D2CC-32B3-4D9F-86F2-027FDEA4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8F52610-9CD3-40BE-A8A4-F29A72CF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36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B471F3-3F77-43A8-BC9A-CB27DDE0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177D98-70CC-4CA6-A5CA-513DC912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28FF63-DB38-4402-A562-6DF40336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C3AC46-2E82-425B-9A85-E476D7B4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36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E6A68FB-A117-411E-B3C5-0C463D97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E9AA6A-7402-4C14-AF62-8274B02C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48DEDB-DD15-47AD-A47D-C1805DB8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81C8C1-14D3-429D-8B79-4264037A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E967F7-1ACB-451D-ACAA-8A50EF1CE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66E10C-9F24-44B6-A1CA-E9BEAADDF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FE284E-2DC3-4CB3-B501-78C5D75C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B1C3AB-8948-43FD-8BAF-A9EE0285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E8B0E3-4415-4D37-845D-C6D20488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3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04EF57-9FAC-446F-BA0D-73DCB0AB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CB675C2-A13D-47EE-894B-77454A51D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204235-16BE-4B4C-BFFD-A693A2B21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CBE7BF-1906-4906-BE3B-0387AEA6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CAA4DF-5C43-47A1-B495-28D16A4E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6558A7-8A3C-473F-9FD1-FEEE2F5B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63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5766C92-8394-4806-8A4D-A74BD836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B75F68-D51C-4DD9-9E81-98CD40EE7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FAE517-1E3B-461E-9F8D-0F204903B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BA2A-DF89-49B4-94D5-A79779825B5C}" type="datetimeFigureOut">
              <a:rPr kumimoji="1" lang="ja-JP" altLang="en-US" smtClean="0"/>
              <a:t>2021/7/15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E241AD-61B1-4AA3-9BA4-E3179AE0C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8FC6B2-A903-49F4-A99B-D42DF2E1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E3E2-D4D8-455C-A04D-7D418B2247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24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stage%20activity.pptx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" Target="slide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3" Type="http://schemas.microsoft.com/office/2007/relationships/media" Target="../media/media8.mp3"/><Relationship Id="rId7" Type="http://schemas.microsoft.com/office/2007/relationships/media" Target="../media/media10.mp3"/><Relationship Id="rId12" Type="http://schemas.openxmlformats.org/officeDocument/2006/relationships/image" Target="../media/image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slideLayout" Target="../slideLayouts/slideLayout2.xml"/><Relationship Id="rId5" Type="http://schemas.microsoft.com/office/2007/relationships/media" Target="../media/media9.mp3"/><Relationship Id="rId10" Type="http://schemas.openxmlformats.org/officeDocument/2006/relationships/audio" Target="../media/media11.mp3"/><Relationship Id="rId4" Type="http://schemas.openxmlformats.org/officeDocument/2006/relationships/audio" Target="../media/media8.mp3"/><Relationship Id="rId9" Type="http://schemas.microsoft.com/office/2007/relationships/media" Target="../media/media1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対角を丸める 7">
            <a:hlinkClick r:id="rId2" action="ppaction://hlinksldjump"/>
            <a:extLst>
              <a:ext uri="{FF2B5EF4-FFF2-40B4-BE49-F238E27FC236}">
                <a16:creationId xmlns:a16="http://schemas.microsoft.com/office/drawing/2014/main" id="{85553219-7A56-40F2-9462-FC96159DCAF1}"/>
              </a:ext>
            </a:extLst>
          </p:cNvPr>
          <p:cNvSpPr/>
          <p:nvPr/>
        </p:nvSpPr>
        <p:spPr>
          <a:xfrm>
            <a:off x="6219825" y="66673"/>
            <a:ext cx="5410201" cy="324802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伝える</a:t>
            </a:r>
            <a:endParaRPr kumimoji="1" lang="en-US" altLang="ja-JP" sz="5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en-US" altLang="ja-JP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hlinkClick r:id="rId3" action="ppaction://hlinkpres?slideindex=1&amp;slidetitle="/>
              </a:rPr>
              <a:t>stage activity.pptx</a:t>
            </a:r>
            <a:endParaRPr kumimoji="1" lang="en-US" altLang="ja-JP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好き・得意なこと</a:t>
            </a:r>
            <a:endParaRPr kumimoji="1" lang="en-US" altLang="ja-JP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興味があること</a:t>
            </a:r>
          </a:p>
        </p:txBody>
      </p:sp>
      <p:sp>
        <p:nvSpPr>
          <p:cNvPr id="9" name="四角形: 対角を丸める 8">
            <a:hlinkClick r:id="rId4" action="ppaction://hlinksldjump"/>
            <a:extLst>
              <a:ext uri="{FF2B5EF4-FFF2-40B4-BE49-F238E27FC236}">
                <a16:creationId xmlns:a16="http://schemas.microsoft.com/office/drawing/2014/main" id="{B5626CE0-4C56-4341-9B24-DEFEBEEEF7A8}"/>
              </a:ext>
            </a:extLst>
          </p:cNvPr>
          <p:cNvSpPr/>
          <p:nvPr/>
        </p:nvSpPr>
        <p:spPr>
          <a:xfrm>
            <a:off x="6219824" y="3429000"/>
            <a:ext cx="5410201" cy="324802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5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あいづちをする</a:t>
            </a:r>
            <a:endParaRPr lang="en-US" altLang="ja-JP" sz="5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kumimoji="1" lang="en-US" altLang="ja-JP" sz="2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聞き上手になる</a:t>
            </a:r>
            <a:endParaRPr kumimoji="1" lang="en-US" altLang="ja-JP" sz="5400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四角形: 対角を丸める 9">
            <a:hlinkClick r:id="rId5" action="ppaction://hlinksldjump"/>
            <a:extLst>
              <a:ext uri="{FF2B5EF4-FFF2-40B4-BE49-F238E27FC236}">
                <a16:creationId xmlns:a16="http://schemas.microsoft.com/office/drawing/2014/main" id="{3E884359-C80E-48AC-AA32-A83F01C10CC0}"/>
              </a:ext>
            </a:extLst>
          </p:cNvPr>
          <p:cNvSpPr/>
          <p:nvPr/>
        </p:nvSpPr>
        <p:spPr>
          <a:xfrm>
            <a:off x="685799" y="3429000"/>
            <a:ext cx="5410201" cy="3248025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5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たずねる</a:t>
            </a:r>
            <a:endParaRPr lang="en-US" altLang="ja-JP" sz="5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kumimoji="1" lang="en-US" altLang="ja-JP" sz="2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情報を得る</a:t>
            </a:r>
            <a:endParaRPr kumimoji="1" lang="en-US" altLang="ja-JP" sz="54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四角形: 対角を丸める 10">
            <a:hlinkClick r:id="rId6" action="ppaction://hlinksldjump"/>
            <a:extLst>
              <a:ext uri="{FF2B5EF4-FFF2-40B4-BE49-F238E27FC236}">
                <a16:creationId xmlns:a16="http://schemas.microsoft.com/office/drawing/2014/main" id="{7DD02E95-A423-4078-A230-AD181F412F0C}"/>
              </a:ext>
            </a:extLst>
          </p:cNvPr>
          <p:cNvSpPr/>
          <p:nvPr/>
        </p:nvSpPr>
        <p:spPr>
          <a:xfrm>
            <a:off x="685799" y="66674"/>
            <a:ext cx="5410201" cy="324802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5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アドバイスする</a:t>
            </a:r>
            <a:endParaRPr lang="en-US" altLang="ja-JP" sz="5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kumimoji="1" lang="en-US" altLang="ja-JP" sz="2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理由を加える</a:t>
            </a:r>
          </a:p>
        </p:txBody>
      </p:sp>
    </p:spTree>
    <p:extLst>
      <p:ext uri="{BB962C8B-B14F-4D97-AF65-F5344CB8AC3E}">
        <p14:creationId xmlns:p14="http://schemas.microsoft.com/office/powerpoint/2010/main" val="98106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BF02D-57F7-4B67-A277-E6F0DFDC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950"/>
            <a:ext cx="12192000" cy="944661"/>
          </a:xfrm>
        </p:spPr>
        <p:txBody>
          <a:bodyPr/>
          <a:lstStyle/>
          <a:p>
            <a:pPr algn="ctr"/>
            <a:r>
              <a:rPr lang="ja-JP" altLang="ja-JP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好きなこと</a:t>
            </a:r>
            <a:r>
              <a:rPr lang="ja-JP" altLang="ja-JP" sz="3600" dirty="0">
                <a:effectLst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や</a:t>
            </a:r>
            <a:r>
              <a:rPr lang="ja-JP" altLang="ja-JP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得意なこと</a:t>
            </a:r>
            <a:r>
              <a:rPr lang="ja-JP" altLang="ja-JP" sz="3600" dirty="0">
                <a:effectLst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，</a:t>
            </a:r>
            <a:r>
              <a:rPr lang="ja-JP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興味があること</a:t>
            </a:r>
            <a:r>
              <a:rPr lang="ja-JP" altLang="ja-JP" sz="3600" dirty="0">
                <a:effectLst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を伝えよう</a:t>
            </a:r>
            <a:endParaRPr kumimoji="1" lang="ja-JP" altLang="en-US" sz="7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BD1D85-79AD-442C-9444-83B1CAA03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6" y="1230907"/>
            <a:ext cx="3767139" cy="1137991"/>
          </a:xfrm>
          <a:custGeom>
            <a:avLst/>
            <a:gdLst>
              <a:gd name="connsiteX0" fmla="*/ 0 w 3767139"/>
              <a:gd name="connsiteY0" fmla="*/ 0 h 1137991"/>
              <a:gd name="connsiteX1" fmla="*/ 425149 w 3767139"/>
              <a:gd name="connsiteY1" fmla="*/ 0 h 1137991"/>
              <a:gd name="connsiteX2" fmla="*/ 1000983 w 3767139"/>
              <a:gd name="connsiteY2" fmla="*/ 0 h 1137991"/>
              <a:gd name="connsiteX3" fmla="*/ 1501474 w 3767139"/>
              <a:gd name="connsiteY3" fmla="*/ 0 h 1137991"/>
              <a:gd name="connsiteX4" fmla="*/ 2114979 w 3767139"/>
              <a:gd name="connsiteY4" fmla="*/ 0 h 1137991"/>
              <a:gd name="connsiteX5" fmla="*/ 2615471 w 3767139"/>
              <a:gd name="connsiteY5" fmla="*/ 0 h 1137991"/>
              <a:gd name="connsiteX6" fmla="*/ 3115962 w 3767139"/>
              <a:gd name="connsiteY6" fmla="*/ 0 h 1137991"/>
              <a:gd name="connsiteX7" fmla="*/ 3767139 w 3767139"/>
              <a:gd name="connsiteY7" fmla="*/ 0 h 1137991"/>
              <a:gd name="connsiteX8" fmla="*/ 3767139 w 3767139"/>
              <a:gd name="connsiteY8" fmla="*/ 534856 h 1137991"/>
              <a:gd name="connsiteX9" fmla="*/ 3767139 w 3767139"/>
              <a:gd name="connsiteY9" fmla="*/ 1137991 h 1137991"/>
              <a:gd name="connsiteX10" fmla="*/ 3304319 w 3767139"/>
              <a:gd name="connsiteY10" fmla="*/ 1137991 h 1137991"/>
              <a:gd name="connsiteX11" fmla="*/ 2690814 w 3767139"/>
              <a:gd name="connsiteY11" fmla="*/ 1137991 h 1137991"/>
              <a:gd name="connsiteX12" fmla="*/ 2227994 w 3767139"/>
              <a:gd name="connsiteY12" fmla="*/ 1137991 h 1137991"/>
              <a:gd name="connsiteX13" fmla="*/ 1614488 w 3767139"/>
              <a:gd name="connsiteY13" fmla="*/ 1137991 h 1137991"/>
              <a:gd name="connsiteX14" fmla="*/ 1151668 w 3767139"/>
              <a:gd name="connsiteY14" fmla="*/ 1137991 h 1137991"/>
              <a:gd name="connsiteX15" fmla="*/ 613505 w 3767139"/>
              <a:gd name="connsiteY15" fmla="*/ 1137991 h 1137991"/>
              <a:gd name="connsiteX16" fmla="*/ 0 w 3767139"/>
              <a:gd name="connsiteY16" fmla="*/ 1137991 h 1137991"/>
              <a:gd name="connsiteX17" fmla="*/ 0 w 3767139"/>
              <a:gd name="connsiteY17" fmla="*/ 546236 h 1137991"/>
              <a:gd name="connsiteX18" fmla="*/ 0 w 3767139"/>
              <a:gd name="connsiteY18" fmla="*/ 0 h 113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67139" h="1137991" fill="none" extrusionOk="0">
                <a:moveTo>
                  <a:pt x="0" y="0"/>
                </a:moveTo>
                <a:cubicBezTo>
                  <a:pt x="206835" y="-45270"/>
                  <a:pt x="297172" y="30870"/>
                  <a:pt x="425149" y="0"/>
                </a:cubicBezTo>
                <a:cubicBezTo>
                  <a:pt x="553126" y="-30870"/>
                  <a:pt x="762555" y="43376"/>
                  <a:pt x="1000983" y="0"/>
                </a:cubicBezTo>
                <a:cubicBezTo>
                  <a:pt x="1239411" y="-43376"/>
                  <a:pt x="1321182" y="52320"/>
                  <a:pt x="1501474" y="0"/>
                </a:cubicBezTo>
                <a:cubicBezTo>
                  <a:pt x="1681766" y="-52320"/>
                  <a:pt x="1854938" y="50775"/>
                  <a:pt x="2114979" y="0"/>
                </a:cubicBezTo>
                <a:cubicBezTo>
                  <a:pt x="2375020" y="-50775"/>
                  <a:pt x="2427976" y="14249"/>
                  <a:pt x="2615471" y="0"/>
                </a:cubicBezTo>
                <a:cubicBezTo>
                  <a:pt x="2802966" y="-14249"/>
                  <a:pt x="2870087" y="33106"/>
                  <a:pt x="3115962" y="0"/>
                </a:cubicBezTo>
                <a:cubicBezTo>
                  <a:pt x="3361837" y="-33106"/>
                  <a:pt x="3613090" y="68485"/>
                  <a:pt x="3767139" y="0"/>
                </a:cubicBezTo>
                <a:cubicBezTo>
                  <a:pt x="3803290" y="187743"/>
                  <a:pt x="3755572" y="305011"/>
                  <a:pt x="3767139" y="534856"/>
                </a:cubicBezTo>
                <a:cubicBezTo>
                  <a:pt x="3778706" y="764701"/>
                  <a:pt x="3716619" y="840568"/>
                  <a:pt x="3767139" y="1137991"/>
                </a:cubicBezTo>
                <a:cubicBezTo>
                  <a:pt x="3594099" y="1138678"/>
                  <a:pt x="3490864" y="1112031"/>
                  <a:pt x="3304319" y="1137991"/>
                </a:cubicBezTo>
                <a:cubicBezTo>
                  <a:pt x="3117774" y="1163951"/>
                  <a:pt x="2844003" y="1086098"/>
                  <a:pt x="2690814" y="1137991"/>
                </a:cubicBezTo>
                <a:cubicBezTo>
                  <a:pt x="2537626" y="1189884"/>
                  <a:pt x="2394948" y="1119397"/>
                  <a:pt x="2227994" y="1137991"/>
                </a:cubicBezTo>
                <a:cubicBezTo>
                  <a:pt x="2061040" y="1156585"/>
                  <a:pt x="1768245" y="1107397"/>
                  <a:pt x="1614488" y="1137991"/>
                </a:cubicBezTo>
                <a:cubicBezTo>
                  <a:pt x="1460731" y="1168585"/>
                  <a:pt x="1289556" y="1084125"/>
                  <a:pt x="1151668" y="1137991"/>
                </a:cubicBezTo>
                <a:cubicBezTo>
                  <a:pt x="1013780" y="1191857"/>
                  <a:pt x="837647" y="1088578"/>
                  <a:pt x="613505" y="1137991"/>
                </a:cubicBezTo>
                <a:cubicBezTo>
                  <a:pt x="389363" y="1187404"/>
                  <a:pt x="199921" y="1128713"/>
                  <a:pt x="0" y="1137991"/>
                </a:cubicBezTo>
                <a:cubicBezTo>
                  <a:pt x="-43567" y="896860"/>
                  <a:pt x="61001" y="772837"/>
                  <a:pt x="0" y="546236"/>
                </a:cubicBezTo>
                <a:cubicBezTo>
                  <a:pt x="-61001" y="319636"/>
                  <a:pt x="10210" y="165490"/>
                  <a:pt x="0" y="0"/>
                </a:cubicBezTo>
                <a:close/>
              </a:path>
              <a:path w="3767139" h="1137991" stroke="0" extrusionOk="0">
                <a:moveTo>
                  <a:pt x="0" y="0"/>
                </a:moveTo>
                <a:cubicBezTo>
                  <a:pt x="288347" y="-35188"/>
                  <a:pt x="365147" y="15841"/>
                  <a:pt x="613505" y="0"/>
                </a:cubicBezTo>
                <a:cubicBezTo>
                  <a:pt x="861863" y="-15841"/>
                  <a:pt x="1016689" y="45563"/>
                  <a:pt x="1189340" y="0"/>
                </a:cubicBezTo>
                <a:cubicBezTo>
                  <a:pt x="1361991" y="-45563"/>
                  <a:pt x="1487540" y="33471"/>
                  <a:pt x="1689831" y="0"/>
                </a:cubicBezTo>
                <a:cubicBezTo>
                  <a:pt x="1892122" y="-33471"/>
                  <a:pt x="2026176" y="10188"/>
                  <a:pt x="2152651" y="0"/>
                </a:cubicBezTo>
                <a:cubicBezTo>
                  <a:pt x="2279126" y="-10188"/>
                  <a:pt x="2438306" y="4689"/>
                  <a:pt x="2653142" y="0"/>
                </a:cubicBezTo>
                <a:cubicBezTo>
                  <a:pt x="2867978" y="-4689"/>
                  <a:pt x="3002162" y="21081"/>
                  <a:pt x="3266648" y="0"/>
                </a:cubicBezTo>
                <a:cubicBezTo>
                  <a:pt x="3531134" y="-21081"/>
                  <a:pt x="3531009" y="50874"/>
                  <a:pt x="3767139" y="0"/>
                </a:cubicBezTo>
                <a:cubicBezTo>
                  <a:pt x="3794341" y="219108"/>
                  <a:pt x="3736671" y="321323"/>
                  <a:pt x="3767139" y="591755"/>
                </a:cubicBezTo>
                <a:cubicBezTo>
                  <a:pt x="3797607" y="862187"/>
                  <a:pt x="3742034" y="935041"/>
                  <a:pt x="3767139" y="1137991"/>
                </a:cubicBezTo>
                <a:cubicBezTo>
                  <a:pt x="3591266" y="1188584"/>
                  <a:pt x="3510920" y="1094062"/>
                  <a:pt x="3304319" y="1137991"/>
                </a:cubicBezTo>
                <a:cubicBezTo>
                  <a:pt x="3097718" y="1181920"/>
                  <a:pt x="2939638" y="1103480"/>
                  <a:pt x="2766156" y="1137991"/>
                </a:cubicBezTo>
                <a:cubicBezTo>
                  <a:pt x="2592674" y="1172502"/>
                  <a:pt x="2370918" y="1098164"/>
                  <a:pt x="2152651" y="1137991"/>
                </a:cubicBezTo>
                <a:cubicBezTo>
                  <a:pt x="1934385" y="1177818"/>
                  <a:pt x="1822171" y="1089690"/>
                  <a:pt x="1539145" y="1137991"/>
                </a:cubicBezTo>
                <a:cubicBezTo>
                  <a:pt x="1256119" y="1186292"/>
                  <a:pt x="1165911" y="1129422"/>
                  <a:pt x="925640" y="1137991"/>
                </a:cubicBezTo>
                <a:cubicBezTo>
                  <a:pt x="685369" y="1146560"/>
                  <a:pt x="712804" y="1136226"/>
                  <a:pt x="500491" y="1137991"/>
                </a:cubicBezTo>
                <a:cubicBezTo>
                  <a:pt x="288178" y="1139756"/>
                  <a:pt x="180287" y="1126592"/>
                  <a:pt x="0" y="1137991"/>
                </a:cubicBezTo>
                <a:cubicBezTo>
                  <a:pt x="-62050" y="1001298"/>
                  <a:pt x="42464" y="773611"/>
                  <a:pt x="0" y="557616"/>
                </a:cubicBezTo>
                <a:cubicBezTo>
                  <a:pt x="-42464" y="341622"/>
                  <a:pt x="21586" y="148715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4253517085"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marL="0" indent="0" algn="ctr">
              <a:buNone/>
              <a:tabLst>
                <a:tab pos="1383665" algn="l"/>
              </a:tabLst>
            </a:pPr>
            <a:r>
              <a:rPr lang="en-US" altLang="ja-JP" sz="3600" kern="100" dirty="0">
                <a:effectLst/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I </a:t>
            </a:r>
            <a:r>
              <a:rPr lang="en-US" altLang="ja-JP" sz="3600" u="sng" kern="100" dirty="0">
                <a:effectLst/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like</a:t>
            </a:r>
            <a:r>
              <a:rPr lang="en-US" altLang="ja-JP" sz="3600" kern="100" dirty="0">
                <a:effectLst/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 travel</a:t>
            </a:r>
            <a:r>
              <a:rPr lang="en-US" altLang="ja-JP" sz="3600" u="sng" kern="100" dirty="0">
                <a:effectLst/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ing</a:t>
            </a:r>
            <a:r>
              <a:rPr lang="en-US" altLang="ja-JP" sz="3600" kern="100" dirty="0">
                <a:effectLst/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  <a:tabLst>
                <a:tab pos="1383665" algn="l"/>
              </a:tabLst>
            </a:pPr>
            <a:r>
              <a:rPr lang="ja-JP" altLang="ja-JP" sz="16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私は旅行するのが好きです。</a:t>
            </a:r>
            <a:endParaRPr kumimoji="1" lang="ja-JP" altLang="en-US" dirty="0"/>
          </a:p>
        </p:txBody>
      </p:sp>
      <p:pic>
        <p:nvPicPr>
          <p:cNvPr id="10" name="i like traveling">
            <a:hlinkClick r:id="" action="ppaction://media"/>
            <a:extLst>
              <a:ext uri="{FF2B5EF4-FFF2-40B4-BE49-F238E27FC236}">
                <a16:creationId xmlns:a16="http://schemas.microsoft.com/office/drawing/2014/main" id="{169CDD62-4867-4A54-89DA-07333B7D7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alphaModFix amt="0"/>
          </a:blip>
          <a:stretch>
            <a:fillRect/>
          </a:stretch>
        </p:blipFill>
        <p:spPr>
          <a:xfrm>
            <a:off x="500061" y="1185294"/>
            <a:ext cx="3767139" cy="1292102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073300C-A23B-4A40-8D33-B787C42A495C}"/>
              </a:ext>
            </a:extLst>
          </p:cNvPr>
          <p:cNvGrpSpPr/>
          <p:nvPr/>
        </p:nvGrpSpPr>
        <p:grpSpPr>
          <a:xfrm>
            <a:off x="4329111" y="1363591"/>
            <a:ext cx="7210426" cy="1137990"/>
            <a:chOff x="4329111" y="1363591"/>
            <a:chExt cx="7210426" cy="1137990"/>
          </a:xfrm>
        </p:grpSpPr>
        <p:sp>
          <p:nvSpPr>
            <p:cNvPr id="6" name="コンテンツ プレースホルダー 2">
              <a:extLst>
                <a:ext uri="{FF2B5EF4-FFF2-40B4-BE49-F238E27FC236}">
                  <a16:creationId xmlns:a16="http://schemas.microsoft.com/office/drawing/2014/main" id="{5B11F1AC-9000-44CF-BC0B-D66F0EEB59F8}"/>
                </a:ext>
              </a:extLst>
            </p:cNvPr>
            <p:cNvSpPr txBox="1">
              <a:spLocks/>
            </p:cNvSpPr>
            <p:nvPr/>
          </p:nvSpPr>
          <p:spPr>
            <a:xfrm>
              <a:off x="4329112" y="1363591"/>
              <a:ext cx="7210425" cy="1137990"/>
            </a:xfrm>
            <a:custGeom>
              <a:avLst/>
              <a:gdLst>
                <a:gd name="connsiteX0" fmla="*/ 0 w 7210425"/>
                <a:gd name="connsiteY0" fmla="*/ 0 h 1137990"/>
                <a:gd name="connsiteX1" fmla="*/ 410440 w 7210425"/>
                <a:gd name="connsiteY1" fmla="*/ 0 h 1137990"/>
                <a:gd name="connsiteX2" fmla="*/ 820879 w 7210425"/>
                <a:gd name="connsiteY2" fmla="*/ 0 h 1137990"/>
                <a:gd name="connsiteX3" fmla="*/ 1159214 w 7210425"/>
                <a:gd name="connsiteY3" fmla="*/ 0 h 1137990"/>
                <a:gd name="connsiteX4" fmla="*/ 1569654 w 7210425"/>
                <a:gd name="connsiteY4" fmla="*/ 0 h 1137990"/>
                <a:gd name="connsiteX5" fmla="*/ 1980094 w 7210425"/>
                <a:gd name="connsiteY5" fmla="*/ 0 h 1137990"/>
                <a:gd name="connsiteX6" fmla="*/ 2462637 w 7210425"/>
                <a:gd name="connsiteY6" fmla="*/ 0 h 1137990"/>
                <a:gd name="connsiteX7" fmla="*/ 2800973 w 7210425"/>
                <a:gd name="connsiteY7" fmla="*/ 0 h 1137990"/>
                <a:gd name="connsiteX8" fmla="*/ 3355621 w 7210425"/>
                <a:gd name="connsiteY8" fmla="*/ 0 h 1137990"/>
                <a:gd name="connsiteX9" fmla="*/ 3838165 w 7210425"/>
                <a:gd name="connsiteY9" fmla="*/ 0 h 1137990"/>
                <a:gd name="connsiteX10" fmla="*/ 4320709 w 7210425"/>
                <a:gd name="connsiteY10" fmla="*/ 0 h 1137990"/>
                <a:gd name="connsiteX11" fmla="*/ 4659044 w 7210425"/>
                <a:gd name="connsiteY11" fmla="*/ 0 h 1137990"/>
                <a:gd name="connsiteX12" fmla="*/ 5213692 w 7210425"/>
                <a:gd name="connsiteY12" fmla="*/ 0 h 1137990"/>
                <a:gd name="connsiteX13" fmla="*/ 5624132 w 7210425"/>
                <a:gd name="connsiteY13" fmla="*/ 0 h 1137990"/>
                <a:gd name="connsiteX14" fmla="*/ 6178780 w 7210425"/>
                <a:gd name="connsiteY14" fmla="*/ 0 h 1137990"/>
                <a:gd name="connsiteX15" fmla="*/ 6661323 w 7210425"/>
                <a:gd name="connsiteY15" fmla="*/ 0 h 1137990"/>
                <a:gd name="connsiteX16" fmla="*/ 7210425 w 7210425"/>
                <a:gd name="connsiteY16" fmla="*/ 0 h 1137990"/>
                <a:gd name="connsiteX17" fmla="*/ 7210425 w 7210425"/>
                <a:gd name="connsiteY17" fmla="*/ 591755 h 1137990"/>
                <a:gd name="connsiteX18" fmla="*/ 7210425 w 7210425"/>
                <a:gd name="connsiteY18" fmla="*/ 1137990 h 1137990"/>
                <a:gd name="connsiteX19" fmla="*/ 6511568 w 7210425"/>
                <a:gd name="connsiteY19" fmla="*/ 1137990 h 1137990"/>
                <a:gd name="connsiteX20" fmla="*/ 6173233 w 7210425"/>
                <a:gd name="connsiteY20" fmla="*/ 1137990 h 1137990"/>
                <a:gd name="connsiteX21" fmla="*/ 5690689 w 7210425"/>
                <a:gd name="connsiteY21" fmla="*/ 1137990 h 1137990"/>
                <a:gd name="connsiteX22" fmla="*/ 5280250 w 7210425"/>
                <a:gd name="connsiteY22" fmla="*/ 1137990 h 1137990"/>
                <a:gd name="connsiteX23" fmla="*/ 4581393 w 7210425"/>
                <a:gd name="connsiteY23" fmla="*/ 1137990 h 1137990"/>
                <a:gd name="connsiteX24" fmla="*/ 3882537 w 7210425"/>
                <a:gd name="connsiteY24" fmla="*/ 1137990 h 1137990"/>
                <a:gd name="connsiteX25" fmla="*/ 3399993 w 7210425"/>
                <a:gd name="connsiteY25" fmla="*/ 1137990 h 1137990"/>
                <a:gd name="connsiteX26" fmla="*/ 2845345 w 7210425"/>
                <a:gd name="connsiteY26" fmla="*/ 1137990 h 1137990"/>
                <a:gd name="connsiteX27" fmla="*/ 2507009 w 7210425"/>
                <a:gd name="connsiteY27" fmla="*/ 1137990 h 1137990"/>
                <a:gd name="connsiteX28" fmla="*/ 2096570 w 7210425"/>
                <a:gd name="connsiteY28" fmla="*/ 1137990 h 1137990"/>
                <a:gd name="connsiteX29" fmla="*/ 1541922 w 7210425"/>
                <a:gd name="connsiteY29" fmla="*/ 1137990 h 1137990"/>
                <a:gd name="connsiteX30" fmla="*/ 987274 w 7210425"/>
                <a:gd name="connsiteY30" fmla="*/ 1137990 h 1137990"/>
                <a:gd name="connsiteX31" fmla="*/ 0 w 7210425"/>
                <a:gd name="connsiteY31" fmla="*/ 1137990 h 1137990"/>
                <a:gd name="connsiteX32" fmla="*/ 0 w 7210425"/>
                <a:gd name="connsiteY32" fmla="*/ 568995 h 1137990"/>
                <a:gd name="connsiteX33" fmla="*/ 0 w 7210425"/>
                <a:gd name="connsiteY33" fmla="*/ 0 h 113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210425" h="1137990" fill="none" extrusionOk="0">
                  <a:moveTo>
                    <a:pt x="0" y="0"/>
                  </a:moveTo>
                  <a:cubicBezTo>
                    <a:pt x="146864" y="-38702"/>
                    <a:pt x="248733" y="43866"/>
                    <a:pt x="410440" y="0"/>
                  </a:cubicBezTo>
                  <a:cubicBezTo>
                    <a:pt x="572147" y="-43866"/>
                    <a:pt x="727401" y="40009"/>
                    <a:pt x="820879" y="0"/>
                  </a:cubicBezTo>
                  <a:cubicBezTo>
                    <a:pt x="914357" y="-40009"/>
                    <a:pt x="1034335" y="3126"/>
                    <a:pt x="1159214" y="0"/>
                  </a:cubicBezTo>
                  <a:cubicBezTo>
                    <a:pt x="1284094" y="-3126"/>
                    <a:pt x="1375339" y="42096"/>
                    <a:pt x="1569654" y="0"/>
                  </a:cubicBezTo>
                  <a:cubicBezTo>
                    <a:pt x="1763969" y="-42096"/>
                    <a:pt x="1834299" y="35574"/>
                    <a:pt x="1980094" y="0"/>
                  </a:cubicBezTo>
                  <a:cubicBezTo>
                    <a:pt x="2125889" y="-35574"/>
                    <a:pt x="2333670" y="15495"/>
                    <a:pt x="2462637" y="0"/>
                  </a:cubicBezTo>
                  <a:cubicBezTo>
                    <a:pt x="2591604" y="-15495"/>
                    <a:pt x="2639013" y="1222"/>
                    <a:pt x="2800973" y="0"/>
                  </a:cubicBezTo>
                  <a:cubicBezTo>
                    <a:pt x="2962933" y="-1222"/>
                    <a:pt x="3092006" y="28672"/>
                    <a:pt x="3355621" y="0"/>
                  </a:cubicBezTo>
                  <a:cubicBezTo>
                    <a:pt x="3619236" y="-28672"/>
                    <a:pt x="3654620" y="9787"/>
                    <a:pt x="3838165" y="0"/>
                  </a:cubicBezTo>
                  <a:cubicBezTo>
                    <a:pt x="4021710" y="-9787"/>
                    <a:pt x="4105244" y="22034"/>
                    <a:pt x="4320709" y="0"/>
                  </a:cubicBezTo>
                  <a:cubicBezTo>
                    <a:pt x="4536174" y="-22034"/>
                    <a:pt x="4530191" y="3177"/>
                    <a:pt x="4659044" y="0"/>
                  </a:cubicBezTo>
                  <a:cubicBezTo>
                    <a:pt x="4787897" y="-3177"/>
                    <a:pt x="5093296" y="24155"/>
                    <a:pt x="5213692" y="0"/>
                  </a:cubicBezTo>
                  <a:cubicBezTo>
                    <a:pt x="5334088" y="-24155"/>
                    <a:pt x="5447723" y="33414"/>
                    <a:pt x="5624132" y="0"/>
                  </a:cubicBezTo>
                  <a:cubicBezTo>
                    <a:pt x="5800541" y="-33414"/>
                    <a:pt x="6034153" y="21425"/>
                    <a:pt x="6178780" y="0"/>
                  </a:cubicBezTo>
                  <a:cubicBezTo>
                    <a:pt x="6323407" y="-21425"/>
                    <a:pt x="6483537" y="8249"/>
                    <a:pt x="6661323" y="0"/>
                  </a:cubicBezTo>
                  <a:cubicBezTo>
                    <a:pt x="6839109" y="-8249"/>
                    <a:pt x="7093025" y="9994"/>
                    <a:pt x="7210425" y="0"/>
                  </a:cubicBezTo>
                  <a:cubicBezTo>
                    <a:pt x="7232337" y="206263"/>
                    <a:pt x="7145179" y="381326"/>
                    <a:pt x="7210425" y="591755"/>
                  </a:cubicBezTo>
                  <a:cubicBezTo>
                    <a:pt x="7275671" y="802184"/>
                    <a:pt x="7197671" y="981423"/>
                    <a:pt x="7210425" y="1137990"/>
                  </a:cubicBezTo>
                  <a:cubicBezTo>
                    <a:pt x="7004403" y="1179463"/>
                    <a:pt x="6797302" y="1055153"/>
                    <a:pt x="6511568" y="1137990"/>
                  </a:cubicBezTo>
                  <a:cubicBezTo>
                    <a:pt x="6225834" y="1220827"/>
                    <a:pt x="6330890" y="1099282"/>
                    <a:pt x="6173233" y="1137990"/>
                  </a:cubicBezTo>
                  <a:cubicBezTo>
                    <a:pt x="6015577" y="1176698"/>
                    <a:pt x="5876781" y="1128236"/>
                    <a:pt x="5690689" y="1137990"/>
                  </a:cubicBezTo>
                  <a:cubicBezTo>
                    <a:pt x="5504597" y="1147744"/>
                    <a:pt x="5427267" y="1115085"/>
                    <a:pt x="5280250" y="1137990"/>
                  </a:cubicBezTo>
                  <a:cubicBezTo>
                    <a:pt x="5133233" y="1160895"/>
                    <a:pt x="4863844" y="1080508"/>
                    <a:pt x="4581393" y="1137990"/>
                  </a:cubicBezTo>
                  <a:cubicBezTo>
                    <a:pt x="4298942" y="1195472"/>
                    <a:pt x="4158551" y="1120842"/>
                    <a:pt x="3882537" y="1137990"/>
                  </a:cubicBezTo>
                  <a:cubicBezTo>
                    <a:pt x="3606523" y="1155138"/>
                    <a:pt x="3609700" y="1114557"/>
                    <a:pt x="3399993" y="1137990"/>
                  </a:cubicBezTo>
                  <a:cubicBezTo>
                    <a:pt x="3190286" y="1161423"/>
                    <a:pt x="3091772" y="1102908"/>
                    <a:pt x="2845345" y="1137990"/>
                  </a:cubicBezTo>
                  <a:cubicBezTo>
                    <a:pt x="2598918" y="1173072"/>
                    <a:pt x="2643728" y="1121309"/>
                    <a:pt x="2507009" y="1137990"/>
                  </a:cubicBezTo>
                  <a:cubicBezTo>
                    <a:pt x="2370290" y="1154671"/>
                    <a:pt x="2264679" y="1129184"/>
                    <a:pt x="2096570" y="1137990"/>
                  </a:cubicBezTo>
                  <a:cubicBezTo>
                    <a:pt x="1928461" y="1146796"/>
                    <a:pt x="1812686" y="1102803"/>
                    <a:pt x="1541922" y="1137990"/>
                  </a:cubicBezTo>
                  <a:cubicBezTo>
                    <a:pt x="1271158" y="1173177"/>
                    <a:pt x="1210125" y="1129992"/>
                    <a:pt x="987274" y="1137990"/>
                  </a:cubicBezTo>
                  <a:cubicBezTo>
                    <a:pt x="764423" y="1145988"/>
                    <a:pt x="364677" y="1057541"/>
                    <a:pt x="0" y="1137990"/>
                  </a:cubicBezTo>
                  <a:cubicBezTo>
                    <a:pt x="-42711" y="956189"/>
                    <a:pt x="31882" y="825263"/>
                    <a:pt x="0" y="568995"/>
                  </a:cubicBezTo>
                  <a:cubicBezTo>
                    <a:pt x="-31882" y="312727"/>
                    <a:pt x="65785" y="249114"/>
                    <a:pt x="0" y="0"/>
                  </a:cubicBezTo>
                  <a:close/>
                </a:path>
                <a:path w="7210425" h="1137990" stroke="0" extrusionOk="0">
                  <a:moveTo>
                    <a:pt x="0" y="0"/>
                  </a:moveTo>
                  <a:cubicBezTo>
                    <a:pt x="251734" y="-18617"/>
                    <a:pt x="453743" y="52983"/>
                    <a:pt x="698857" y="0"/>
                  </a:cubicBezTo>
                  <a:cubicBezTo>
                    <a:pt x="943971" y="-52983"/>
                    <a:pt x="985698" y="33753"/>
                    <a:pt x="1253505" y="0"/>
                  </a:cubicBezTo>
                  <a:cubicBezTo>
                    <a:pt x="1521312" y="-33753"/>
                    <a:pt x="1555489" y="21139"/>
                    <a:pt x="1808153" y="0"/>
                  </a:cubicBezTo>
                  <a:cubicBezTo>
                    <a:pt x="2060817" y="-21139"/>
                    <a:pt x="2034820" y="14513"/>
                    <a:pt x="2146488" y="0"/>
                  </a:cubicBezTo>
                  <a:cubicBezTo>
                    <a:pt x="2258156" y="-14513"/>
                    <a:pt x="2414062" y="14200"/>
                    <a:pt x="2484823" y="0"/>
                  </a:cubicBezTo>
                  <a:cubicBezTo>
                    <a:pt x="2555585" y="-14200"/>
                    <a:pt x="3030725" y="50456"/>
                    <a:pt x="3183680" y="0"/>
                  </a:cubicBezTo>
                  <a:cubicBezTo>
                    <a:pt x="3336635" y="-50456"/>
                    <a:pt x="3398422" y="25948"/>
                    <a:pt x="3522015" y="0"/>
                  </a:cubicBezTo>
                  <a:cubicBezTo>
                    <a:pt x="3645608" y="-25948"/>
                    <a:pt x="3867909" y="3296"/>
                    <a:pt x="4004559" y="0"/>
                  </a:cubicBezTo>
                  <a:cubicBezTo>
                    <a:pt x="4141209" y="-3296"/>
                    <a:pt x="4233738" y="16700"/>
                    <a:pt x="4414999" y="0"/>
                  </a:cubicBezTo>
                  <a:cubicBezTo>
                    <a:pt x="4596260" y="-16700"/>
                    <a:pt x="4640405" y="21591"/>
                    <a:pt x="4825438" y="0"/>
                  </a:cubicBezTo>
                  <a:cubicBezTo>
                    <a:pt x="5010471" y="-21591"/>
                    <a:pt x="5102172" y="9944"/>
                    <a:pt x="5235878" y="0"/>
                  </a:cubicBezTo>
                  <a:cubicBezTo>
                    <a:pt x="5369584" y="-9944"/>
                    <a:pt x="5504289" y="30794"/>
                    <a:pt x="5574213" y="0"/>
                  </a:cubicBezTo>
                  <a:cubicBezTo>
                    <a:pt x="5644138" y="-30794"/>
                    <a:pt x="5900381" y="47671"/>
                    <a:pt x="6200966" y="0"/>
                  </a:cubicBezTo>
                  <a:cubicBezTo>
                    <a:pt x="6501551" y="-47671"/>
                    <a:pt x="6956097" y="38089"/>
                    <a:pt x="7210425" y="0"/>
                  </a:cubicBezTo>
                  <a:cubicBezTo>
                    <a:pt x="7251337" y="150826"/>
                    <a:pt x="7170911" y="308893"/>
                    <a:pt x="7210425" y="534855"/>
                  </a:cubicBezTo>
                  <a:cubicBezTo>
                    <a:pt x="7249939" y="760818"/>
                    <a:pt x="7161935" y="843126"/>
                    <a:pt x="7210425" y="1137990"/>
                  </a:cubicBezTo>
                  <a:cubicBezTo>
                    <a:pt x="7016639" y="1190915"/>
                    <a:pt x="6921661" y="1089231"/>
                    <a:pt x="6655777" y="1137990"/>
                  </a:cubicBezTo>
                  <a:cubicBezTo>
                    <a:pt x="6389893" y="1186749"/>
                    <a:pt x="6390129" y="1116872"/>
                    <a:pt x="6245337" y="1137990"/>
                  </a:cubicBezTo>
                  <a:cubicBezTo>
                    <a:pt x="6100545" y="1159108"/>
                    <a:pt x="5909905" y="1129795"/>
                    <a:pt x="5690689" y="1137990"/>
                  </a:cubicBezTo>
                  <a:cubicBezTo>
                    <a:pt x="5471473" y="1146185"/>
                    <a:pt x="5507697" y="1104904"/>
                    <a:pt x="5352354" y="1137990"/>
                  </a:cubicBezTo>
                  <a:cubicBezTo>
                    <a:pt x="5197011" y="1171076"/>
                    <a:pt x="5111702" y="1119434"/>
                    <a:pt x="4941914" y="1137990"/>
                  </a:cubicBezTo>
                  <a:cubicBezTo>
                    <a:pt x="4772126" y="1156546"/>
                    <a:pt x="4590631" y="1077678"/>
                    <a:pt x="4243058" y="1137990"/>
                  </a:cubicBezTo>
                  <a:cubicBezTo>
                    <a:pt x="3895485" y="1198302"/>
                    <a:pt x="3828024" y="1114409"/>
                    <a:pt x="3544201" y="1137990"/>
                  </a:cubicBezTo>
                  <a:cubicBezTo>
                    <a:pt x="3260378" y="1161571"/>
                    <a:pt x="3116310" y="1092649"/>
                    <a:pt x="2917449" y="1137990"/>
                  </a:cubicBezTo>
                  <a:cubicBezTo>
                    <a:pt x="2718588" y="1183331"/>
                    <a:pt x="2652048" y="1120653"/>
                    <a:pt x="2579114" y="1137990"/>
                  </a:cubicBezTo>
                  <a:cubicBezTo>
                    <a:pt x="2506180" y="1155327"/>
                    <a:pt x="2292337" y="1081586"/>
                    <a:pt x="2024465" y="1137990"/>
                  </a:cubicBezTo>
                  <a:cubicBezTo>
                    <a:pt x="1756593" y="1194394"/>
                    <a:pt x="1771862" y="1126174"/>
                    <a:pt x="1686130" y="1137990"/>
                  </a:cubicBezTo>
                  <a:cubicBezTo>
                    <a:pt x="1600398" y="1149806"/>
                    <a:pt x="1235594" y="1102643"/>
                    <a:pt x="1059378" y="1137990"/>
                  </a:cubicBezTo>
                  <a:cubicBezTo>
                    <a:pt x="883162" y="1173337"/>
                    <a:pt x="860721" y="1129003"/>
                    <a:pt x="721043" y="1137990"/>
                  </a:cubicBezTo>
                  <a:cubicBezTo>
                    <a:pt x="581365" y="1146977"/>
                    <a:pt x="306211" y="1105904"/>
                    <a:pt x="0" y="1137990"/>
                  </a:cubicBezTo>
                  <a:cubicBezTo>
                    <a:pt x="-69050" y="901466"/>
                    <a:pt x="30158" y="770837"/>
                    <a:pt x="0" y="546235"/>
                  </a:cubicBezTo>
                  <a:cubicBezTo>
                    <a:pt x="-30158" y="321633"/>
                    <a:pt x="21252" y="111986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2833644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lIns="109728" tIns="109728" rIns="109728" bIns="91440" anchor="ctr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  <a:tabLst>
                  <a:tab pos="1383665" algn="l"/>
                </a:tabLst>
              </a:pPr>
              <a:r>
                <a:rPr kumimoji="0" lang="en-US" altLang="ja-JP" sz="3600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I</a:t>
              </a:r>
              <a:r>
                <a:rPr kumimoji="0" lang="en-US" altLang="ja-JP" sz="3600" u="sng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’m good at</a:t>
              </a:r>
              <a:r>
                <a:rPr kumimoji="0" lang="en-US" altLang="ja-JP" sz="3600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 talking with people.</a:t>
              </a:r>
              <a:endParaRPr kumimoji="0"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  <a:p>
              <a:pPr marL="0" indent="0" algn="ctr">
                <a:buFont typeface="Arial" panose="020B0604020202020204" pitchFamily="34" charset="0"/>
                <a:buNone/>
                <a:tabLst>
                  <a:tab pos="1383665" algn="l"/>
                </a:tabLst>
              </a:pPr>
              <a:r>
                <a:rPr kumimoji="0" lang="ja-JP" altLang="ja-JP" sz="1800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私は人と話すのが得意です。</a:t>
              </a:r>
              <a:endParaRPr kumimoji="1" lang="ja-JP" altLang="en-US" dirty="0"/>
            </a:p>
          </p:txBody>
        </p:sp>
        <p:pic>
          <p:nvPicPr>
            <p:cNvPr id="11" name="i am good at talking">
              <a:hlinkClick r:id="" action="ppaction://media"/>
              <a:extLst>
                <a:ext uri="{FF2B5EF4-FFF2-40B4-BE49-F238E27FC236}">
                  <a16:creationId xmlns:a16="http://schemas.microsoft.com/office/drawing/2014/main" id="{5FAE6F88-1221-4246-B6AD-8419FEBD11A8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4">
              <a:alphaModFix amt="0"/>
            </a:blip>
            <a:stretch>
              <a:fillRect/>
            </a:stretch>
          </p:blipFill>
          <p:spPr>
            <a:xfrm>
              <a:off x="4329111" y="1363591"/>
              <a:ext cx="7134225" cy="1137990"/>
            </a:xfrm>
            <a:prstGeom prst="rect">
              <a:avLst/>
            </a:prstGeom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BB4EE22-5C2C-4935-8B59-217734C18358}"/>
              </a:ext>
            </a:extLst>
          </p:cNvPr>
          <p:cNvGrpSpPr/>
          <p:nvPr/>
        </p:nvGrpSpPr>
        <p:grpSpPr>
          <a:xfrm>
            <a:off x="371474" y="2679877"/>
            <a:ext cx="3881438" cy="1086439"/>
            <a:chOff x="371474" y="2679877"/>
            <a:chExt cx="3881438" cy="1086439"/>
          </a:xfrm>
        </p:grpSpPr>
        <p:sp>
          <p:nvSpPr>
            <p:cNvPr id="5" name="コンテンツ プレースホルダー 2">
              <a:extLst>
                <a:ext uri="{FF2B5EF4-FFF2-40B4-BE49-F238E27FC236}">
                  <a16:creationId xmlns:a16="http://schemas.microsoft.com/office/drawing/2014/main" id="{7C1F8C32-222A-4D24-B4C7-A37C4826EFC1}"/>
                </a:ext>
              </a:extLst>
            </p:cNvPr>
            <p:cNvSpPr txBox="1">
              <a:spLocks/>
            </p:cNvSpPr>
            <p:nvPr/>
          </p:nvSpPr>
          <p:spPr>
            <a:xfrm>
              <a:off x="371474" y="2679877"/>
              <a:ext cx="3752851" cy="1086439"/>
            </a:xfrm>
            <a:custGeom>
              <a:avLst/>
              <a:gdLst>
                <a:gd name="connsiteX0" fmla="*/ 0 w 3752851"/>
                <a:gd name="connsiteY0" fmla="*/ 0 h 1086439"/>
                <a:gd name="connsiteX1" fmla="*/ 573650 w 3752851"/>
                <a:gd name="connsiteY1" fmla="*/ 0 h 1086439"/>
                <a:gd name="connsiteX2" fmla="*/ 1109772 w 3752851"/>
                <a:gd name="connsiteY2" fmla="*/ 0 h 1086439"/>
                <a:gd name="connsiteX3" fmla="*/ 1683422 w 3752851"/>
                <a:gd name="connsiteY3" fmla="*/ 0 h 1086439"/>
                <a:gd name="connsiteX4" fmla="*/ 2219543 w 3752851"/>
                <a:gd name="connsiteY4" fmla="*/ 0 h 1086439"/>
                <a:gd name="connsiteX5" fmla="*/ 2643079 w 3752851"/>
                <a:gd name="connsiteY5" fmla="*/ 0 h 1086439"/>
                <a:gd name="connsiteX6" fmla="*/ 3141672 w 3752851"/>
                <a:gd name="connsiteY6" fmla="*/ 0 h 1086439"/>
                <a:gd name="connsiteX7" fmla="*/ 3752851 w 3752851"/>
                <a:gd name="connsiteY7" fmla="*/ 0 h 1086439"/>
                <a:gd name="connsiteX8" fmla="*/ 3752851 w 3752851"/>
                <a:gd name="connsiteY8" fmla="*/ 532355 h 1086439"/>
                <a:gd name="connsiteX9" fmla="*/ 3752851 w 3752851"/>
                <a:gd name="connsiteY9" fmla="*/ 1086439 h 1086439"/>
                <a:gd name="connsiteX10" fmla="*/ 3329315 w 3752851"/>
                <a:gd name="connsiteY10" fmla="*/ 1086439 h 1086439"/>
                <a:gd name="connsiteX11" fmla="*/ 2830722 w 3752851"/>
                <a:gd name="connsiteY11" fmla="*/ 1086439 h 1086439"/>
                <a:gd name="connsiteX12" fmla="*/ 2294600 w 3752851"/>
                <a:gd name="connsiteY12" fmla="*/ 1086439 h 1086439"/>
                <a:gd name="connsiteX13" fmla="*/ 1683422 w 3752851"/>
                <a:gd name="connsiteY13" fmla="*/ 1086439 h 1086439"/>
                <a:gd name="connsiteX14" fmla="*/ 1222357 w 3752851"/>
                <a:gd name="connsiteY14" fmla="*/ 1086439 h 1086439"/>
                <a:gd name="connsiteX15" fmla="*/ 798821 w 3752851"/>
                <a:gd name="connsiteY15" fmla="*/ 1086439 h 1086439"/>
                <a:gd name="connsiteX16" fmla="*/ 0 w 3752851"/>
                <a:gd name="connsiteY16" fmla="*/ 1086439 h 1086439"/>
                <a:gd name="connsiteX17" fmla="*/ 0 w 3752851"/>
                <a:gd name="connsiteY17" fmla="*/ 554084 h 1086439"/>
                <a:gd name="connsiteX18" fmla="*/ 0 w 3752851"/>
                <a:gd name="connsiteY18" fmla="*/ 0 h 108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2851" h="1086439" fill="none" extrusionOk="0">
                  <a:moveTo>
                    <a:pt x="0" y="0"/>
                  </a:moveTo>
                  <a:cubicBezTo>
                    <a:pt x="251705" y="-334"/>
                    <a:pt x="406456" y="10041"/>
                    <a:pt x="573650" y="0"/>
                  </a:cubicBezTo>
                  <a:cubicBezTo>
                    <a:pt x="740844" y="-10041"/>
                    <a:pt x="845645" y="64219"/>
                    <a:pt x="1109772" y="0"/>
                  </a:cubicBezTo>
                  <a:cubicBezTo>
                    <a:pt x="1373899" y="-64219"/>
                    <a:pt x="1423351" y="17810"/>
                    <a:pt x="1683422" y="0"/>
                  </a:cubicBezTo>
                  <a:cubicBezTo>
                    <a:pt x="1943493" y="-17810"/>
                    <a:pt x="2024872" y="27483"/>
                    <a:pt x="2219543" y="0"/>
                  </a:cubicBezTo>
                  <a:cubicBezTo>
                    <a:pt x="2414214" y="-27483"/>
                    <a:pt x="2532611" y="10143"/>
                    <a:pt x="2643079" y="0"/>
                  </a:cubicBezTo>
                  <a:cubicBezTo>
                    <a:pt x="2753547" y="-10143"/>
                    <a:pt x="2973587" y="4727"/>
                    <a:pt x="3141672" y="0"/>
                  </a:cubicBezTo>
                  <a:cubicBezTo>
                    <a:pt x="3309757" y="-4727"/>
                    <a:pt x="3549580" y="22782"/>
                    <a:pt x="3752851" y="0"/>
                  </a:cubicBezTo>
                  <a:cubicBezTo>
                    <a:pt x="3791042" y="178016"/>
                    <a:pt x="3748347" y="332044"/>
                    <a:pt x="3752851" y="532355"/>
                  </a:cubicBezTo>
                  <a:cubicBezTo>
                    <a:pt x="3757355" y="732667"/>
                    <a:pt x="3738242" y="851985"/>
                    <a:pt x="3752851" y="1086439"/>
                  </a:cubicBezTo>
                  <a:cubicBezTo>
                    <a:pt x="3627750" y="1112153"/>
                    <a:pt x="3423671" y="1073673"/>
                    <a:pt x="3329315" y="1086439"/>
                  </a:cubicBezTo>
                  <a:cubicBezTo>
                    <a:pt x="3234959" y="1099205"/>
                    <a:pt x="3038252" y="1066439"/>
                    <a:pt x="2830722" y="1086439"/>
                  </a:cubicBezTo>
                  <a:cubicBezTo>
                    <a:pt x="2623192" y="1106439"/>
                    <a:pt x="2441993" y="1082170"/>
                    <a:pt x="2294600" y="1086439"/>
                  </a:cubicBezTo>
                  <a:cubicBezTo>
                    <a:pt x="2147207" y="1090708"/>
                    <a:pt x="1964128" y="1026501"/>
                    <a:pt x="1683422" y="1086439"/>
                  </a:cubicBezTo>
                  <a:cubicBezTo>
                    <a:pt x="1402716" y="1146377"/>
                    <a:pt x="1351494" y="1032671"/>
                    <a:pt x="1222357" y="1086439"/>
                  </a:cubicBezTo>
                  <a:cubicBezTo>
                    <a:pt x="1093220" y="1140207"/>
                    <a:pt x="991609" y="1062905"/>
                    <a:pt x="798821" y="1086439"/>
                  </a:cubicBezTo>
                  <a:cubicBezTo>
                    <a:pt x="606033" y="1109973"/>
                    <a:pt x="276155" y="1077660"/>
                    <a:pt x="0" y="1086439"/>
                  </a:cubicBezTo>
                  <a:cubicBezTo>
                    <a:pt x="-25064" y="829058"/>
                    <a:pt x="29967" y="742362"/>
                    <a:pt x="0" y="554084"/>
                  </a:cubicBezTo>
                  <a:cubicBezTo>
                    <a:pt x="-29967" y="365807"/>
                    <a:pt x="21449" y="132754"/>
                    <a:pt x="0" y="0"/>
                  </a:cubicBezTo>
                  <a:close/>
                </a:path>
                <a:path w="3752851" h="1086439" stroke="0" extrusionOk="0">
                  <a:moveTo>
                    <a:pt x="0" y="0"/>
                  </a:moveTo>
                  <a:cubicBezTo>
                    <a:pt x="231184" y="-43195"/>
                    <a:pt x="431690" y="71045"/>
                    <a:pt x="611179" y="0"/>
                  </a:cubicBezTo>
                  <a:cubicBezTo>
                    <a:pt x="790668" y="-71045"/>
                    <a:pt x="920199" y="20035"/>
                    <a:pt x="1147300" y="0"/>
                  </a:cubicBezTo>
                  <a:cubicBezTo>
                    <a:pt x="1374401" y="-20035"/>
                    <a:pt x="1475698" y="14704"/>
                    <a:pt x="1608365" y="0"/>
                  </a:cubicBezTo>
                  <a:cubicBezTo>
                    <a:pt x="1741032" y="-14704"/>
                    <a:pt x="1980912" y="26938"/>
                    <a:pt x="2219543" y="0"/>
                  </a:cubicBezTo>
                  <a:cubicBezTo>
                    <a:pt x="2458174" y="-26938"/>
                    <a:pt x="2570346" y="1840"/>
                    <a:pt x="2718136" y="0"/>
                  </a:cubicBezTo>
                  <a:cubicBezTo>
                    <a:pt x="2865926" y="-1840"/>
                    <a:pt x="3077381" y="14034"/>
                    <a:pt x="3216729" y="0"/>
                  </a:cubicBezTo>
                  <a:cubicBezTo>
                    <a:pt x="3356077" y="-14034"/>
                    <a:pt x="3493787" y="19715"/>
                    <a:pt x="3752851" y="0"/>
                  </a:cubicBezTo>
                  <a:cubicBezTo>
                    <a:pt x="3778796" y="190714"/>
                    <a:pt x="3748282" y="364690"/>
                    <a:pt x="3752851" y="532355"/>
                  </a:cubicBezTo>
                  <a:cubicBezTo>
                    <a:pt x="3757420" y="700020"/>
                    <a:pt x="3750575" y="831693"/>
                    <a:pt x="3752851" y="1086439"/>
                  </a:cubicBezTo>
                  <a:cubicBezTo>
                    <a:pt x="3617196" y="1150356"/>
                    <a:pt x="3334888" y="1075922"/>
                    <a:pt x="3216729" y="1086439"/>
                  </a:cubicBezTo>
                  <a:cubicBezTo>
                    <a:pt x="3098570" y="1096956"/>
                    <a:pt x="2887701" y="1073951"/>
                    <a:pt x="2793193" y="1086439"/>
                  </a:cubicBezTo>
                  <a:cubicBezTo>
                    <a:pt x="2698685" y="1098927"/>
                    <a:pt x="2315719" y="1034450"/>
                    <a:pt x="2182015" y="1086439"/>
                  </a:cubicBezTo>
                  <a:cubicBezTo>
                    <a:pt x="2048311" y="1138428"/>
                    <a:pt x="1766281" y="1031067"/>
                    <a:pt x="1608365" y="1086439"/>
                  </a:cubicBezTo>
                  <a:cubicBezTo>
                    <a:pt x="1450449" y="1141811"/>
                    <a:pt x="1123684" y="1025814"/>
                    <a:pt x="997186" y="1086439"/>
                  </a:cubicBezTo>
                  <a:cubicBezTo>
                    <a:pt x="870688" y="1147064"/>
                    <a:pt x="333737" y="1062981"/>
                    <a:pt x="0" y="1086439"/>
                  </a:cubicBezTo>
                  <a:cubicBezTo>
                    <a:pt x="-29131" y="902521"/>
                    <a:pt x="50427" y="673444"/>
                    <a:pt x="0" y="564948"/>
                  </a:cubicBezTo>
                  <a:cubicBezTo>
                    <a:pt x="-50427" y="456452"/>
                    <a:pt x="17010" y="180804"/>
                    <a:pt x="0" y="0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204252774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09728" tIns="109728" rIns="109728" bIns="91440" anchor="ctr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  <a:tabLst>
                  <a:tab pos="1383665" algn="l"/>
                </a:tabLst>
              </a:pPr>
              <a:r>
                <a:rPr kumimoji="0" lang="en-US" altLang="ja-JP" sz="3600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I </a:t>
              </a:r>
              <a:r>
                <a:rPr kumimoji="0" lang="en-US" altLang="ja-JP" sz="3600" u="sng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like to</a:t>
              </a:r>
              <a:r>
                <a:rPr kumimoji="0" lang="en-US" altLang="ja-JP" sz="3600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 travel.</a:t>
              </a:r>
              <a:r>
                <a:rPr kumimoji="0" lang="ja-JP" altLang="ja-JP" sz="3600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　</a:t>
              </a:r>
              <a:endParaRPr kumimoji="0"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  <a:p>
              <a:pPr marL="0" indent="0" algn="ctr">
                <a:buFont typeface="Arial" panose="020B0604020202020204" pitchFamily="34" charset="0"/>
                <a:buNone/>
                <a:tabLst>
                  <a:tab pos="1383665" algn="l"/>
                </a:tabLst>
              </a:pPr>
              <a:r>
                <a:rPr kumimoji="0" lang="ja-JP" altLang="ja-JP" sz="1800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私は旅行するのが好きです。</a:t>
              </a:r>
              <a:endParaRPr kumimoji="1" lang="ja-JP" altLang="en-US" dirty="0"/>
            </a:p>
          </p:txBody>
        </p:sp>
        <p:pic>
          <p:nvPicPr>
            <p:cNvPr id="12" name="i like to travel">
              <a:hlinkClick r:id="" action="ppaction://media"/>
              <a:extLst>
                <a:ext uri="{FF2B5EF4-FFF2-40B4-BE49-F238E27FC236}">
                  <a16:creationId xmlns:a16="http://schemas.microsoft.com/office/drawing/2014/main" id="{524FD3F0-E5A3-4673-90AD-07817413C452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4">
              <a:alphaModFix amt="0"/>
            </a:blip>
            <a:stretch>
              <a:fillRect/>
            </a:stretch>
          </p:blipFill>
          <p:spPr>
            <a:xfrm>
              <a:off x="395285" y="2717797"/>
              <a:ext cx="3857627" cy="945835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852C573-DEE7-4E17-8B24-AD21C12A2BA1}"/>
              </a:ext>
            </a:extLst>
          </p:cNvPr>
          <p:cNvGrpSpPr/>
          <p:nvPr/>
        </p:nvGrpSpPr>
        <p:grpSpPr>
          <a:xfrm>
            <a:off x="4252909" y="2679877"/>
            <a:ext cx="7210428" cy="1124359"/>
            <a:chOff x="4252909" y="2679877"/>
            <a:chExt cx="7210428" cy="1124359"/>
          </a:xfrm>
        </p:grpSpPr>
        <p:sp>
          <p:nvSpPr>
            <p:cNvPr id="7" name="コンテンツ プレースホルダー 2">
              <a:extLst>
                <a:ext uri="{FF2B5EF4-FFF2-40B4-BE49-F238E27FC236}">
                  <a16:creationId xmlns:a16="http://schemas.microsoft.com/office/drawing/2014/main" id="{6D24A190-F5EB-4B96-863F-18F8F5AC1E13}"/>
                </a:ext>
              </a:extLst>
            </p:cNvPr>
            <p:cNvSpPr txBox="1">
              <a:spLocks/>
            </p:cNvSpPr>
            <p:nvPr/>
          </p:nvSpPr>
          <p:spPr>
            <a:xfrm>
              <a:off x="4252912" y="2679877"/>
              <a:ext cx="7210425" cy="1086439"/>
            </a:xfrm>
            <a:custGeom>
              <a:avLst/>
              <a:gdLst>
                <a:gd name="connsiteX0" fmla="*/ 0 w 7210425"/>
                <a:gd name="connsiteY0" fmla="*/ 0 h 1086439"/>
                <a:gd name="connsiteX1" fmla="*/ 554648 w 7210425"/>
                <a:gd name="connsiteY1" fmla="*/ 0 h 1086439"/>
                <a:gd name="connsiteX2" fmla="*/ 965088 w 7210425"/>
                <a:gd name="connsiteY2" fmla="*/ 0 h 1086439"/>
                <a:gd name="connsiteX3" fmla="*/ 1519736 w 7210425"/>
                <a:gd name="connsiteY3" fmla="*/ 0 h 1086439"/>
                <a:gd name="connsiteX4" fmla="*/ 2146488 w 7210425"/>
                <a:gd name="connsiteY4" fmla="*/ 0 h 1086439"/>
                <a:gd name="connsiteX5" fmla="*/ 2629032 w 7210425"/>
                <a:gd name="connsiteY5" fmla="*/ 0 h 1086439"/>
                <a:gd name="connsiteX6" fmla="*/ 3255784 w 7210425"/>
                <a:gd name="connsiteY6" fmla="*/ 0 h 1086439"/>
                <a:gd name="connsiteX7" fmla="*/ 3954641 w 7210425"/>
                <a:gd name="connsiteY7" fmla="*/ 0 h 1086439"/>
                <a:gd name="connsiteX8" fmla="*/ 4365080 w 7210425"/>
                <a:gd name="connsiteY8" fmla="*/ 0 h 1086439"/>
                <a:gd name="connsiteX9" fmla="*/ 4991833 w 7210425"/>
                <a:gd name="connsiteY9" fmla="*/ 0 h 1086439"/>
                <a:gd name="connsiteX10" fmla="*/ 5618585 w 7210425"/>
                <a:gd name="connsiteY10" fmla="*/ 0 h 1086439"/>
                <a:gd name="connsiteX11" fmla="*/ 6173233 w 7210425"/>
                <a:gd name="connsiteY11" fmla="*/ 0 h 1086439"/>
                <a:gd name="connsiteX12" fmla="*/ 6655777 w 7210425"/>
                <a:gd name="connsiteY12" fmla="*/ 0 h 1086439"/>
                <a:gd name="connsiteX13" fmla="*/ 7210425 w 7210425"/>
                <a:gd name="connsiteY13" fmla="*/ 0 h 1086439"/>
                <a:gd name="connsiteX14" fmla="*/ 7210425 w 7210425"/>
                <a:gd name="connsiteY14" fmla="*/ 554084 h 1086439"/>
                <a:gd name="connsiteX15" fmla="*/ 7210425 w 7210425"/>
                <a:gd name="connsiteY15" fmla="*/ 1086439 h 1086439"/>
                <a:gd name="connsiteX16" fmla="*/ 6799985 w 7210425"/>
                <a:gd name="connsiteY16" fmla="*/ 1086439 h 1086439"/>
                <a:gd name="connsiteX17" fmla="*/ 6173233 w 7210425"/>
                <a:gd name="connsiteY17" fmla="*/ 1086439 h 1086439"/>
                <a:gd name="connsiteX18" fmla="*/ 5690689 w 7210425"/>
                <a:gd name="connsiteY18" fmla="*/ 1086439 h 1086439"/>
                <a:gd name="connsiteX19" fmla="*/ 5280250 w 7210425"/>
                <a:gd name="connsiteY19" fmla="*/ 1086439 h 1086439"/>
                <a:gd name="connsiteX20" fmla="*/ 4581393 w 7210425"/>
                <a:gd name="connsiteY20" fmla="*/ 1086439 h 1086439"/>
                <a:gd name="connsiteX21" fmla="*/ 3954641 w 7210425"/>
                <a:gd name="connsiteY21" fmla="*/ 1086439 h 1086439"/>
                <a:gd name="connsiteX22" fmla="*/ 3327888 w 7210425"/>
                <a:gd name="connsiteY22" fmla="*/ 1086439 h 1086439"/>
                <a:gd name="connsiteX23" fmla="*/ 2701136 w 7210425"/>
                <a:gd name="connsiteY23" fmla="*/ 1086439 h 1086439"/>
                <a:gd name="connsiteX24" fmla="*/ 2362801 w 7210425"/>
                <a:gd name="connsiteY24" fmla="*/ 1086439 h 1086439"/>
                <a:gd name="connsiteX25" fmla="*/ 1808153 w 7210425"/>
                <a:gd name="connsiteY25" fmla="*/ 1086439 h 1086439"/>
                <a:gd name="connsiteX26" fmla="*/ 1325609 w 7210425"/>
                <a:gd name="connsiteY26" fmla="*/ 1086439 h 1086439"/>
                <a:gd name="connsiteX27" fmla="*/ 987274 w 7210425"/>
                <a:gd name="connsiteY27" fmla="*/ 1086439 h 1086439"/>
                <a:gd name="connsiteX28" fmla="*/ 648938 w 7210425"/>
                <a:gd name="connsiteY28" fmla="*/ 1086439 h 1086439"/>
                <a:gd name="connsiteX29" fmla="*/ 0 w 7210425"/>
                <a:gd name="connsiteY29" fmla="*/ 1086439 h 1086439"/>
                <a:gd name="connsiteX30" fmla="*/ 0 w 7210425"/>
                <a:gd name="connsiteY30" fmla="*/ 575813 h 1086439"/>
                <a:gd name="connsiteX31" fmla="*/ 0 w 7210425"/>
                <a:gd name="connsiteY31" fmla="*/ 0 h 108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210425" h="1086439" fill="none" extrusionOk="0">
                  <a:moveTo>
                    <a:pt x="0" y="0"/>
                  </a:moveTo>
                  <a:cubicBezTo>
                    <a:pt x="264177" y="-53690"/>
                    <a:pt x="421727" y="6928"/>
                    <a:pt x="554648" y="0"/>
                  </a:cubicBezTo>
                  <a:cubicBezTo>
                    <a:pt x="687569" y="-6928"/>
                    <a:pt x="817305" y="31971"/>
                    <a:pt x="965088" y="0"/>
                  </a:cubicBezTo>
                  <a:cubicBezTo>
                    <a:pt x="1112871" y="-31971"/>
                    <a:pt x="1379809" y="51883"/>
                    <a:pt x="1519736" y="0"/>
                  </a:cubicBezTo>
                  <a:cubicBezTo>
                    <a:pt x="1659663" y="-51883"/>
                    <a:pt x="1957002" y="6729"/>
                    <a:pt x="2146488" y="0"/>
                  </a:cubicBezTo>
                  <a:cubicBezTo>
                    <a:pt x="2335974" y="-6729"/>
                    <a:pt x="2409066" y="38689"/>
                    <a:pt x="2629032" y="0"/>
                  </a:cubicBezTo>
                  <a:cubicBezTo>
                    <a:pt x="2848998" y="-38689"/>
                    <a:pt x="3099208" y="56594"/>
                    <a:pt x="3255784" y="0"/>
                  </a:cubicBezTo>
                  <a:cubicBezTo>
                    <a:pt x="3412360" y="-56594"/>
                    <a:pt x="3629023" y="21140"/>
                    <a:pt x="3954641" y="0"/>
                  </a:cubicBezTo>
                  <a:cubicBezTo>
                    <a:pt x="4280259" y="-21140"/>
                    <a:pt x="4223133" y="24639"/>
                    <a:pt x="4365080" y="0"/>
                  </a:cubicBezTo>
                  <a:cubicBezTo>
                    <a:pt x="4507027" y="-24639"/>
                    <a:pt x="4713029" y="38086"/>
                    <a:pt x="4991833" y="0"/>
                  </a:cubicBezTo>
                  <a:cubicBezTo>
                    <a:pt x="5270637" y="-38086"/>
                    <a:pt x="5340134" y="66387"/>
                    <a:pt x="5618585" y="0"/>
                  </a:cubicBezTo>
                  <a:cubicBezTo>
                    <a:pt x="5897036" y="-66387"/>
                    <a:pt x="5978927" y="54647"/>
                    <a:pt x="6173233" y="0"/>
                  </a:cubicBezTo>
                  <a:cubicBezTo>
                    <a:pt x="6367539" y="-54647"/>
                    <a:pt x="6420677" y="14554"/>
                    <a:pt x="6655777" y="0"/>
                  </a:cubicBezTo>
                  <a:cubicBezTo>
                    <a:pt x="6890877" y="-14554"/>
                    <a:pt x="7094689" y="65818"/>
                    <a:pt x="7210425" y="0"/>
                  </a:cubicBezTo>
                  <a:cubicBezTo>
                    <a:pt x="7248303" y="259587"/>
                    <a:pt x="7196220" y="304184"/>
                    <a:pt x="7210425" y="554084"/>
                  </a:cubicBezTo>
                  <a:cubicBezTo>
                    <a:pt x="7224630" y="803984"/>
                    <a:pt x="7199707" y="827369"/>
                    <a:pt x="7210425" y="1086439"/>
                  </a:cubicBezTo>
                  <a:cubicBezTo>
                    <a:pt x="7052201" y="1101527"/>
                    <a:pt x="6945814" y="1056551"/>
                    <a:pt x="6799985" y="1086439"/>
                  </a:cubicBezTo>
                  <a:cubicBezTo>
                    <a:pt x="6654156" y="1116327"/>
                    <a:pt x="6320017" y="1050237"/>
                    <a:pt x="6173233" y="1086439"/>
                  </a:cubicBezTo>
                  <a:cubicBezTo>
                    <a:pt x="6026449" y="1122641"/>
                    <a:pt x="5866942" y="1079496"/>
                    <a:pt x="5690689" y="1086439"/>
                  </a:cubicBezTo>
                  <a:cubicBezTo>
                    <a:pt x="5514436" y="1093382"/>
                    <a:pt x="5480337" y="1052087"/>
                    <a:pt x="5280250" y="1086439"/>
                  </a:cubicBezTo>
                  <a:cubicBezTo>
                    <a:pt x="5080163" y="1120791"/>
                    <a:pt x="4920370" y="1050153"/>
                    <a:pt x="4581393" y="1086439"/>
                  </a:cubicBezTo>
                  <a:cubicBezTo>
                    <a:pt x="4242416" y="1122725"/>
                    <a:pt x="4223751" y="1080536"/>
                    <a:pt x="3954641" y="1086439"/>
                  </a:cubicBezTo>
                  <a:cubicBezTo>
                    <a:pt x="3685531" y="1092342"/>
                    <a:pt x="3469567" y="1061436"/>
                    <a:pt x="3327888" y="1086439"/>
                  </a:cubicBezTo>
                  <a:cubicBezTo>
                    <a:pt x="3186209" y="1111442"/>
                    <a:pt x="2847774" y="1055702"/>
                    <a:pt x="2701136" y="1086439"/>
                  </a:cubicBezTo>
                  <a:cubicBezTo>
                    <a:pt x="2554498" y="1117176"/>
                    <a:pt x="2515408" y="1081710"/>
                    <a:pt x="2362801" y="1086439"/>
                  </a:cubicBezTo>
                  <a:cubicBezTo>
                    <a:pt x="2210194" y="1091168"/>
                    <a:pt x="2000404" y="1071671"/>
                    <a:pt x="1808153" y="1086439"/>
                  </a:cubicBezTo>
                  <a:cubicBezTo>
                    <a:pt x="1615902" y="1101207"/>
                    <a:pt x="1451104" y="1081023"/>
                    <a:pt x="1325609" y="1086439"/>
                  </a:cubicBezTo>
                  <a:cubicBezTo>
                    <a:pt x="1200114" y="1091855"/>
                    <a:pt x="1135298" y="1072493"/>
                    <a:pt x="987274" y="1086439"/>
                  </a:cubicBezTo>
                  <a:cubicBezTo>
                    <a:pt x="839250" y="1100385"/>
                    <a:pt x="810839" y="1081682"/>
                    <a:pt x="648938" y="1086439"/>
                  </a:cubicBezTo>
                  <a:cubicBezTo>
                    <a:pt x="487037" y="1091196"/>
                    <a:pt x="188623" y="1060642"/>
                    <a:pt x="0" y="1086439"/>
                  </a:cubicBezTo>
                  <a:cubicBezTo>
                    <a:pt x="-12507" y="858497"/>
                    <a:pt x="25940" y="779270"/>
                    <a:pt x="0" y="575813"/>
                  </a:cubicBezTo>
                  <a:cubicBezTo>
                    <a:pt x="-25940" y="372356"/>
                    <a:pt x="54903" y="260523"/>
                    <a:pt x="0" y="0"/>
                  </a:cubicBezTo>
                  <a:close/>
                </a:path>
                <a:path w="7210425" h="1086439" stroke="0" extrusionOk="0">
                  <a:moveTo>
                    <a:pt x="0" y="0"/>
                  </a:moveTo>
                  <a:cubicBezTo>
                    <a:pt x="254455" y="-872"/>
                    <a:pt x="500877" y="67237"/>
                    <a:pt x="626752" y="0"/>
                  </a:cubicBezTo>
                  <a:cubicBezTo>
                    <a:pt x="752627" y="-67237"/>
                    <a:pt x="863542" y="29972"/>
                    <a:pt x="965088" y="0"/>
                  </a:cubicBezTo>
                  <a:cubicBezTo>
                    <a:pt x="1066634" y="-29972"/>
                    <a:pt x="1332963" y="39096"/>
                    <a:pt x="1591840" y="0"/>
                  </a:cubicBezTo>
                  <a:cubicBezTo>
                    <a:pt x="1850717" y="-39096"/>
                    <a:pt x="1777105" y="32537"/>
                    <a:pt x="1930175" y="0"/>
                  </a:cubicBezTo>
                  <a:cubicBezTo>
                    <a:pt x="2083246" y="-32537"/>
                    <a:pt x="2430445" y="17010"/>
                    <a:pt x="2629032" y="0"/>
                  </a:cubicBezTo>
                  <a:cubicBezTo>
                    <a:pt x="2827619" y="-17010"/>
                    <a:pt x="2952321" y="4697"/>
                    <a:pt x="3183680" y="0"/>
                  </a:cubicBezTo>
                  <a:cubicBezTo>
                    <a:pt x="3415039" y="-4697"/>
                    <a:pt x="3552974" y="63015"/>
                    <a:pt x="3882537" y="0"/>
                  </a:cubicBezTo>
                  <a:cubicBezTo>
                    <a:pt x="4212100" y="-63015"/>
                    <a:pt x="4305506" y="14947"/>
                    <a:pt x="4581393" y="0"/>
                  </a:cubicBezTo>
                  <a:cubicBezTo>
                    <a:pt x="4857280" y="-14947"/>
                    <a:pt x="4912242" y="21467"/>
                    <a:pt x="5136041" y="0"/>
                  </a:cubicBezTo>
                  <a:cubicBezTo>
                    <a:pt x="5359840" y="-21467"/>
                    <a:pt x="5583662" y="1505"/>
                    <a:pt x="5762794" y="0"/>
                  </a:cubicBezTo>
                  <a:cubicBezTo>
                    <a:pt x="5941926" y="-1505"/>
                    <a:pt x="6077587" y="22402"/>
                    <a:pt x="6245337" y="0"/>
                  </a:cubicBezTo>
                  <a:cubicBezTo>
                    <a:pt x="6413087" y="-22402"/>
                    <a:pt x="6507155" y="2459"/>
                    <a:pt x="6583673" y="0"/>
                  </a:cubicBezTo>
                  <a:cubicBezTo>
                    <a:pt x="6660191" y="-2459"/>
                    <a:pt x="7015570" y="49945"/>
                    <a:pt x="7210425" y="0"/>
                  </a:cubicBezTo>
                  <a:cubicBezTo>
                    <a:pt x="7222083" y="172781"/>
                    <a:pt x="7203402" y="366046"/>
                    <a:pt x="7210425" y="554084"/>
                  </a:cubicBezTo>
                  <a:cubicBezTo>
                    <a:pt x="7217448" y="742122"/>
                    <a:pt x="7152017" y="824211"/>
                    <a:pt x="7210425" y="1086439"/>
                  </a:cubicBezTo>
                  <a:cubicBezTo>
                    <a:pt x="6970838" y="1091412"/>
                    <a:pt x="6821174" y="1069486"/>
                    <a:pt x="6655777" y="1086439"/>
                  </a:cubicBezTo>
                  <a:cubicBezTo>
                    <a:pt x="6490380" y="1103392"/>
                    <a:pt x="6260610" y="1060093"/>
                    <a:pt x="5956920" y="1086439"/>
                  </a:cubicBezTo>
                  <a:cubicBezTo>
                    <a:pt x="5653230" y="1112785"/>
                    <a:pt x="5565305" y="1071458"/>
                    <a:pt x="5330168" y="1086439"/>
                  </a:cubicBezTo>
                  <a:cubicBezTo>
                    <a:pt x="5095031" y="1101420"/>
                    <a:pt x="5008014" y="1075272"/>
                    <a:pt x="4847624" y="1086439"/>
                  </a:cubicBezTo>
                  <a:cubicBezTo>
                    <a:pt x="4687234" y="1097606"/>
                    <a:pt x="4454042" y="1041478"/>
                    <a:pt x="4292976" y="1086439"/>
                  </a:cubicBezTo>
                  <a:cubicBezTo>
                    <a:pt x="4131910" y="1131400"/>
                    <a:pt x="3800077" y="1026452"/>
                    <a:pt x="3666224" y="1086439"/>
                  </a:cubicBezTo>
                  <a:cubicBezTo>
                    <a:pt x="3532371" y="1146426"/>
                    <a:pt x="3297639" y="1051062"/>
                    <a:pt x="3183680" y="1086439"/>
                  </a:cubicBezTo>
                  <a:cubicBezTo>
                    <a:pt x="3069721" y="1121816"/>
                    <a:pt x="2867970" y="1081208"/>
                    <a:pt x="2556928" y="1086439"/>
                  </a:cubicBezTo>
                  <a:cubicBezTo>
                    <a:pt x="2245886" y="1091670"/>
                    <a:pt x="2191117" y="1037013"/>
                    <a:pt x="2002280" y="1086439"/>
                  </a:cubicBezTo>
                  <a:cubicBezTo>
                    <a:pt x="1813443" y="1135865"/>
                    <a:pt x="1783436" y="1081149"/>
                    <a:pt x="1663944" y="1086439"/>
                  </a:cubicBezTo>
                  <a:cubicBezTo>
                    <a:pt x="1544452" y="1091729"/>
                    <a:pt x="1277392" y="1028188"/>
                    <a:pt x="1109296" y="1086439"/>
                  </a:cubicBezTo>
                  <a:cubicBezTo>
                    <a:pt x="941200" y="1144690"/>
                    <a:pt x="693104" y="1064716"/>
                    <a:pt x="554648" y="1086439"/>
                  </a:cubicBezTo>
                  <a:cubicBezTo>
                    <a:pt x="416192" y="1108162"/>
                    <a:pt x="217169" y="1075643"/>
                    <a:pt x="0" y="1086439"/>
                  </a:cubicBezTo>
                  <a:cubicBezTo>
                    <a:pt x="-33930" y="830265"/>
                    <a:pt x="23010" y="699727"/>
                    <a:pt x="0" y="521491"/>
                  </a:cubicBezTo>
                  <a:cubicBezTo>
                    <a:pt x="-23010" y="343255"/>
                    <a:pt x="9571" y="162508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extLst>
                <a:ext uri="{C807C97D-BFC1-408E-A445-0C87EB9F89A2}">
                  <ask:lineSketchStyleProps xmlns:ask="http://schemas.microsoft.com/office/drawing/2018/sketchyshapes" sd="9704007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09728" tIns="109728" rIns="109728" bIns="91440" anchor="ctr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  <a:tabLst>
                  <a:tab pos="1383665" algn="l"/>
                </a:tabLst>
              </a:pPr>
              <a:r>
                <a:rPr kumimoji="0" lang="en-US" altLang="ja-JP" sz="3600" u="sng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My favorite subject is</a:t>
              </a:r>
              <a:r>
                <a:rPr kumimoji="0" lang="en-US" altLang="ja-JP" sz="3600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 English.</a:t>
              </a:r>
            </a:p>
            <a:p>
              <a:pPr marL="0" indent="0" algn="ctr">
                <a:buFont typeface="Arial" panose="020B0604020202020204" pitchFamily="34" charset="0"/>
                <a:buNone/>
                <a:tabLst>
                  <a:tab pos="1383665" algn="l"/>
                </a:tabLst>
              </a:pPr>
              <a:r>
                <a:rPr kumimoji="0" lang="ja-JP" altLang="ja-JP" sz="1800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私の一番好きな教科は英語です。</a:t>
              </a:r>
            </a:p>
          </p:txBody>
        </p:sp>
        <p:pic>
          <p:nvPicPr>
            <p:cNvPr id="13" name="my favorite subject is">
              <a:hlinkClick r:id="" action="ppaction://media"/>
              <a:extLst>
                <a:ext uri="{FF2B5EF4-FFF2-40B4-BE49-F238E27FC236}">
                  <a16:creationId xmlns:a16="http://schemas.microsoft.com/office/drawing/2014/main" id="{6C6D3708-043B-4EBC-9C9F-30BE8E1BFEBE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4">
              <a:alphaModFix amt="0"/>
            </a:blip>
            <a:stretch>
              <a:fillRect/>
            </a:stretch>
          </p:blipFill>
          <p:spPr>
            <a:xfrm>
              <a:off x="4252909" y="2734191"/>
              <a:ext cx="7210425" cy="1070045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DCBAA00-BDAB-4366-BD70-7130AD0D2EF3}"/>
              </a:ext>
            </a:extLst>
          </p:cNvPr>
          <p:cNvGrpSpPr/>
          <p:nvPr/>
        </p:nvGrpSpPr>
        <p:grpSpPr>
          <a:xfrm>
            <a:off x="371474" y="5372607"/>
            <a:ext cx="8087360" cy="1178570"/>
            <a:chOff x="2028190" y="3920428"/>
            <a:chExt cx="8087360" cy="1178570"/>
          </a:xfrm>
        </p:grpSpPr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C94409E0-2E3A-4F39-A259-59811B9D0A93}"/>
                </a:ext>
              </a:extLst>
            </p:cNvPr>
            <p:cNvSpPr txBox="1">
              <a:spLocks/>
            </p:cNvSpPr>
            <p:nvPr/>
          </p:nvSpPr>
          <p:spPr>
            <a:xfrm>
              <a:off x="2052320" y="3920428"/>
              <a:ext cx="8063230" cy="1137990"/>
            </a:xfrm>
            <a:custGeom>
              <a:avLst/>
              <a:gdLst>
                <a:gd name="connsiteX0" fmla="*/ 0 w 8063230"/>
                <a:gd name="connsiteY0" fmla="*/ 0 h 1137990"/>
                <a:gd name="connsiteX1" fmla="*/ 334048 w 8063230"/>
                <a:gd name="connsiteY1" fmla="*/ 0 h 1137990"/>
                <a:gd name="connsiteX2" fmla="*/ 829361 w 8063230"/>
                <a:gd name="connsiteY2" fmla="*/ 0 h 1137990"/>
                <a:gd name="connsiteX3" fmla="*/ 1485938 w 8063230"/>
                <a:gd name="connsiteY3" fmla="*/ 0 h 1137990"/>
                <a:gd name="connsiteX4" fmla="*/ 1981251 w 8063230"/>
                <a:gd name="connsiteY4" fmla="*/ 0 h 1137990"/>
                <a:gd name="connsiteX5" fmla="*/ 2637828 w 8063230"/>
                <a:gd name="connsiteY5" fmla="*/ 0 h 1137990"/>
                <a:gd name="connsiteX6" fmla="*/ 3052509 w 8063230"/>
                <a:gd name="connsiteY6" fmla="*/ 0 h 1137990"/>
                <a:gd name="connsiteX7" fmla="*/ 3386557 w 8063230"/>
                <a:gd name="connsiteY7" fmla="*/ 0 h 1137990"/>
                <a:gd name="connsiteX8" fmla="*/ 3881869 w 8063230"/>
                <a:gd name="connsiteY8" fmla="*/ 0 h 1137990"/>
                <a:gd name="connsiteX9" fmla="*/ 4619079 w 8063230"/>
                <a:gd name="connsiteY9" fmla="*/ 0 h 1137990"/>
                <a:gd name="connsiteX10" fmla="*/ 5195024 w 8063230"/>
                <a:gd name="connsiteY10" fmla="*/ 0 h 1137990"/>
                <a:gd name="connsiteX11" fmla="*/ 5529072 w 8063230"/>
                <a:gd name="connsiteY11" fmla="*/ 0 h 1137990"/>
                <a:gd name="connsiteX12" fmla="*/ 5943752 w 8063230"/>
                <a:gd name="connsiteY12" fmla="*/ 0 h 1137990"/>
                <a:gd name="connsiteX13" fmla="*/ 6439065 w 8063230"/>
                <a:gd name="connsiteY13" fmla="*/ 0 h 1137990"/>
                <a:gd name="connsiteX14" fmla="*/ 7095642 w 8063230"/>
                <a:gd name="connsiteY14" fmla="*/ 0 h 1137990"/>
                <a:gd name="connsiteX15" fmla="*/ 8063230 w 8063230"/>
                <a:gd name="connsiteY15" fmla="*/ 0 h 1137990"/>
                <a:gd name="connsiteX16" fmla="*/ 8063230 w 8063230"/>
                <a:gd name="connsiteY16" fmla="*/ 546235 h 1137990"/>
                <a:gd name="connsiteX17" fmla="*/ 8063230 w 8063230"/>
                <a:gd name="connsiteY17" fmla="*/ 1137990 h 1137990"/>
                <a:gd name="connsiteX18" fmla="*/ 7729182 w 8063230"/>
                <a:gd name="connsiteY18" fmla="*/ 1137990 h 1137990"/>
                <a:gd name="connsiteX19" fmla="*/ 7233869 w 8063230"/>
                <a:gd name="connsiteY19" fmla="*/ 1137990 h 1137990"/>
                <a:gd name="connsiteX20" fmla="*/ 6819189 w 8063230"/>
                <a:gd name="connsiteY20" fmla="*/ 1137990 h 1137990"/>
                <a:gd name="connsiteX21" fmla="*/ 6081979 w 8063230"/>
                <a:gd name="connsiteY21" fmla="*/ 1137990 h 1137990"/>
                <a:gd name="connsiteX22" fmla="*/ 5506034 w 8063230"/>
                <a:gd name="connsiteY22" fmla="*/ 1137990 h 1137990"/>
                <a:gd name="connsiteX23" fmla="*/ 4768825 w 8063230"/>
                <a:gd name="connsiteY23" fmla="*/ 1137990 h 1137990"/>
                <a:gd name="connsiteX24" fmla="*/ 4192880 w 8063230"/>
                <a:gd name="connsiteY24" fmla="*/ 1137990 h 1137990"/>
                <a:gd name="connsiteX25" fmla="*/ 3536302 w 8063230"/>
                <a:gd name="connsiteY25" fmla="*/ 1137990 h 1137990"/>
                <a:gd name="connsiteX26" fmla="*/ 2879725 w 8063230"/>
                <a:gd name="connsiteY26" fmla="*/ 1137990 h 1137990"/>
                <a:gd name="connsiteX27" fmla="*/ 2303780 w 8063230"/>
                <a:gd name="connsiteY27" fmla="*/ 1137990 h 1137990"/>
                <a:gd name="connsiteX28" fmla="*/ 1889100 w 8063230"/>
                <a:gd name="connsiteY28" fmla="*/ 1137990 h 1137990"/>
                <a:gd name="connsiteX29" fmla="*/ 1474419 w 8063230"/>
                <a:gd name="connsiteY29" fmla="*/ 1137990 h 1137990"/>
                <a:gd name="connsiteX30" fmla="*/ 1140371 w 8063230"/>
                <a:gd name="connsiteY30" fmla="*/ 1137990 h 1137990"/>
                <a:gd name="connsiteX31" fmla="*/ 564426 w 8063230"/>
                <a:gd name="connsiteY31" fmla="*/ 1137990 h 1137990"/>
                <a:gd name="connsiteX32" fmla="*/ 0 w 8063230"/>
                <a:gd name="connsiteY32" fmla="*/ 1137990 h 1137990"/>
                <a:gd name="connsiteX33" fmla="*/ 0 w 8063230"/>
                <a:gd name="connsiteY33" fmla="*/ 591755 h 1137990"/>
                <a:gd name="connsiteX34" fmla="*/ 0 w 8063230"/>
                <a:gd name="connsiteY34" fmla="*/ 0 h 113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063230" h="1137990" fill="none" extrusionOk="0">
                  <a:moveTo>
                    <a:pt x="0" y="0"/>
                  </a:moveTo>
                  <a:cubicBezTo>
                    <a:pt x="113979" y="-38794"/>
                    <a:pt x="228959" y="17803"/>
                    <a:pt x="334048" y="0"/>
                  </a:cubicBezTo>
                  <a:cubicBezTo>
                    <a:pt x="439137" y="-17803"/>
                    <a:pt x="704960" y="22972"/>
                    <a:pt x="829361" y="0"/>
                  </a:cubicBezTo>
                  <a:cubicBezTo>
                    <a:pt x="953762" y="-22972"/>
                    <a:pt x="1218833" y="37669"/>
                    <a:pt x="1485938" y="0"/>
                  </a:cubicBezTo>
                  <a:cubicBezTo>
                    <a:pt x="1753043" y="-37669"/>
                    <a:pt x="1828764" y="16473"/>
                    <a:pt x="1981251" y="0"/>
                  </a:cubicBezTo>
                  <a:cubicBezTo>
                    <a:pt x="2133738" y="-16473"/>
                    <a:pt x="2435617" y="49140"/>
                    <a:pt x="2637828" y="0"/>
                  </a:cubicBezTo>
                  <a:cubicBezTo>
                    <a:pt x="2840039" y="-49140"/>
                    <a:pt x="2949845" y="14711"/>
                    <a:pt x="3052509" y="0"/>
                  </a:cubicBezTo>
                  <a:cubicBezTo>
                    <a:pt x="3155173" y="-14711"/>
                    <a:pt x="3316314" y="2924"/>
                    <a:pt x="3386557" y="0"/>
                  </a:cubicBezTo>
                  <a:cubicBezTo>
                    <a:pt x="3456800" y="-2924"/>
                    <a:pt x="3721585" y="25838"/>
                    <a:pt x="3881869" y="0"/>
                  </a:cubicBezTo>
                  <a:cubicBezTo>
                    <a:pt x="4042153" y="-25838"/>
                    <a:pt x="4296961" y="39610"/>
                    <a:pt x="4619079" y="0"/>
                  </a:cubicBezTo>
                  <a:cubicBezTo>
                    <a:pt x="4941197" y="-39610"/>
                    <a:pt x="4953095" y="10084"/>
                    <a:pt x="5195024" y="0"/>
                  </a:cubicBezTo>
                  <a:cubicBezTo>
                    <a:pt x="5436953" y="-10084"/>
                    <a:pt x="5456145" y="17061"/>
                    <a:pt x="5529072" y="0"/>
                  </a:cubicBezTo>
                  <a:cubicBezTo>
                    <a:pt x="5601999" y="-17061"/>
                    <a:pt x="5736520" y="17498"/>
                    <a:pt x="5943752" y="0"/>
                  </a:cubicBezTo>
                  <a:cubicBezTo>
                    <a:pt x="6150984" y="-17498"/>
                    <a:pt x="6337393" y="32236"/>
                    <a:pt x="6439065" y="0"/>
                  </a:cubicBezTo>
                  <a:cubicBezTo>
                    <a:pt x="6540737" y="-32236"/>
                    <a:pt x="6898479" y="48411"/>
                    <a:pt x="7095642" y="0"/>
                  </a:cubicBezTo>
                  <a:cubicBezTo>
                    <a:pt x="7292805" y="-48411"/>
                    <a:pt x="7678284" y="18498"/>
                    <a:pt x="8063230" y="0"/>
                  </a:cubicBezTo>
                  <a:cubicBezTo>
                    <a:pt x="8120110" y="118897"/>
                    <a:pt x="8015338" y="418293"/>
                    <a:pt x="8063230" y="546235"/>
                  </a:cubicBezTo>
                  <a:cubicBezTo>
                    <a:pt x="8111122" y="674177"/>
                    <a:pt x="8062320" y="937939"/>
                    <a:pt x="8063230" y="1137990"/>
                  </a:cubicBezTo>
                  <a:cubicBezTo>
                    <a:pt x="7922527" y="1172169"/>
                    <a:pt x="7826587" y="1106084"/>
                    <a:pt x="7729182" y="1137990"/>
                  </a:cubicBezTo>
                  <a:cubicBezTo>
                    <a:pt x="7631777" y="1169896"/>
                    <a:pt x="7385656" y="1130313"/>
                    <a:pt x="7233869" y="1137990"/>
                  </a:cubicBezTo>
                  <a:cubicBezTo>
                    <a:pt x="7082082" y="1145667"/>
                    <a:pt x="6986712" y="1098048"/>
                    <a:pt x="6819189" y="1137990"/>
                  </a:cubicBezTo>
                  <a:cubicBezTo>
                    <a:pt x="6651666" y="1177932"/>
                    <a:pt x="6442064" y="1127871"/>
                    <a:pt x="6081979" y="1137990"/>
                  </a:cubicBezTo>
                  <a:cubicBezTo>
                    <a:pt x="5721894" y="1148109"/>
                    <a:pt x="5653357" y="1114598"/>
                    <a:pt x="5506034" y="1137990"/>
                  </a:cubicBezTo>
                  <a:cubicBezTo>
                    <a:pt x="5358711" y="1161382"/>
                    <a:pt x="4917789" y="1106272"/>
                    <a:pt x="4768825" y="1137990"/>
                  </a:cubicBezTo>
                  <a:cubicBezTo>
                    <a:pt x="4619861" y="1169708"/>
                    <a:pt x="4391878" y="1128379"/>
                    <a:pt x="4192880" y="1137990"/>
                  </a:cubicBezTo>
                  <a:cubicBezTo>
                    <a:pt x="3993883" y="1147601"/>
                    <a:pt x="3755980" y="1102858"/>
                    <a:pt x="3536302" y="1137990"/>
                  </a:cubicBezTo>
                  <a:cubicBezTo>
                    <a:pt x="3316624" y="1173122"/>
                    <a:pt x="3042539" y="1078546"/>
                    <a:pt x="2879725" y="1137990"/>
                  </a:cubicBezTo>
                  <a:cubicBezTo>
                    <a:pt x="2716911" y="1197434"/>
                    <a:pt x="2519109" y="1113790"/>
                    <a:pt x="2303780" y="1137990"/>
                  </a:cubicBezTo>
                  <a:cubicBezTo>
                    <a:pt x="2088452" y="1162190"/>
                    <a:pt x="2022325" y="1110957"/>
                    <a:pt x="1889100" y="1137990"/>
                  </a:cubicBezTo>
                  <a:cubicBezTo>
                    <a:pt x="1755875" y="1165023"/>
                    <a:pt x="1570103" y="1109584"/>
                    <a:pt x="1474419" y="1137990"/>
                  </a:cubicBezTo>
                  <a:cubicBezTo>
                    <a:pt x="1378735" y="1166396"/>
                    <a:pt x="1240146" y="1098733"/>
                    <a:pt x="1140371" y="1137990"/>
                  </a:cubicBezTo>
                  <a:cubicBezTo>
                    <a:pt x="1040596" y="1177247"/>
                    <a:pt x="773223" y="1115228"/>
                    <a:pt x="564426" y="1137990"/>
                  </a:cubicBezTo>
                  <a:cubicBezTo>
                    <a:pt x="355629" y="1160752"/>
                    <a:pt x="173689" y="1123082"/>
                    <a:pt x="0" y="1137990"/>
                  </a:cubicBezTo>
                  <a:cubicBezTo>
                    <a:pt x="-51413" y="988043"/>
                    <a:pt x="48435" y="740098"/>
                    <a:pt x="0" y="591755"/>
                  </a:cubicBezTo>
                  <a:cubicBezTo>
                    <a:pt x="-48435" y="443413"/>
                    <a:pt x="44069" y="154074"/>
                    <a:pt x="0" y="0"/>
                  </a:cubicBezTo>
                  <a:close/>
                </a:path>
                <a:path w="8063230" h="1137990" stroke="0" extrusionOk="0">
                  <a:moveTo>
                    <a:pt x="0" y="0"/>
                  </a:moveTo>
                  <a:cubicBezTo>
                    <a:pt x="182627" y="-47760"/>
                    <a:pt x="489414" y="65110"/>
                    <a:pt x="656577" y="0"/>
                  </a:cubicBezTo>
                  <a:cubicBezTo>
                    <a:pt x="823740" y="-65110"/>
                    <a:pt x="995835" y="61418"/>
                    <a:pt x="1313155" y="0"/>
                  </a:cubicBezTo>
                  <a:cubicBezTo>
                    <a:pt x="1630475" y="-61418"/>
                    <a:pt x="1562632" y="45135"/>
                    <a:pt x="1808467" y="0"/>
                  </a:cubicBezTo>
                  <a:cubicBezTo>
                    <a:pt x="2054302" y="-45135"/>
                    <a:pt x="2022902" y="26720"/>
                    <a:pt x="2223148" y="0"/>
                  </a:cubicBezTo>
                  <a:cubicBezTo>
                    <a:pt x="2423394" y="-26720"/>
                    <a:pt x="2610496" y="78981"/>
                    <a:pt x="2960357" y="0"/>
                  </a:cubicBezTo>
                  <a:cubicBezTo>
                    <a:pt x="3310218" y="-78981"/>
                    <a:pt x="3261702" y="54509"/>
                    <a:pt x="3455670" y="0"/>
                  </a:cubicBezTo>
                  <a:cubicBezTo>
                    <a:pt x="3649638" y="-54509"/>
                    <a:pt x="3747772" y="48593"/>
                    <a:pt x="3870350" y="0"/>
                  </a:cubicBezTo>
                  <a:cubicBezTo>
                    <a:pt x="3992928" y="-48593"/>
                    <a:pt x="4322713" y="41655"/>
                    <a:pt x="4526928" y="0"/>
                  </a:cubicBezTo>
                  <a:cubicBezTo>
                    <a:pt x="4731143" y="-41655"/>
                    <a:pt x="4852022" y="9787"/>
                    <a:pt x="5022240" y="0"/>
                  </a:cubicBezTo>
                  <a:cubicBezTo>
                    <a:pt x="5192458" y="-9787"/>
                    <a:pt x="5370165" y="26978"/>
                    <a:pt x="5517553" y="0"/>
                  </a:cubicBezTo>
                  <a:cubicBezTo>
                    <a:pt x="5664941" y="-26978"/>
                    <a:pt x="5913531" y="6763"/>
                    <a:pt x="6174130" y="0"/>
                  </a:cubicBezTo>
                  <a:cubicBezTo>
                    <a:pt x="6434729" y="-6763"/>
                    <a:pt x="6544904" y="65158"/>
                    <a:pt x="6750075" y="0"/>
                  </a:cubicBezTo>
                  <a:cubicBezTo>
                    <a:pt x="6955246" y="-65158"/>
                    <a:pt x="7023345" y="33420"/>
                    <a:pt x="7245388" y="0"/>
                  </a:cubicBezTo>
                  <a:cubicBezTo>
                    <a:pt x="7467431" y="-33420"/>
                    <a:pt x="7818612" y="35080"/>
                    <a:pt x="8063230" y="0"/>
                  </a:cubicBezTo>
                  <a:cubicBezTo>
                    <a:pt x="8092933" y="266608"/>
                    <a:pt x="7998502" y="320200"/>
                    <a:pt x="8063230" y="557615"/>
                  </a:cubicBezTo>
                  <a:cubicBezTo>
                    <a:pt x="8127958" y="795031"/>
                    <a:pt x="8025179" y="1001378"/>
                    <a:pt x="8063230" y="1137990"/>
                  </a:cubicBezTo>
                  <a:cubicBezTo>
                    <a:pt x="7865096" y="1214080"/>
                    <a:pt x="7593833" y="1052036"/>
                    <a:pt x="7326020" y="1137990"/>
                  </a:cubicBezTo>
                  <a:cubicBezTo>
                    <a:pt x="7058207" y="1223944"/>
                    <a:pt x="7060719" y="1113392"/>
                    <a:pt x="6991972" y="1137990"/>
                  </a:cubicBezTo>
                  <a:cubicBezTo>
                    <a:pt x="6923225" y="1162588"/>
                    <a:pt x="6640528" y="1124559"/>
                    <a:pt x="6496660" y="1137990"/>
                  </a:cubicBezTo>
                  <a:cubicBezTo>
                    <a:pt x="6352792" y="1151421"/>
                    <a:pt x="6172496" y="1133091"/>
                    <a:pt x="5920715" y="1137990"/>
                  </a:cubicBezTo>
                  <a:cubicBezTo>
                    <a:pt x="5668934" y="1142889"/>
                    <a:pt x="5666559" y="1126104"/>
                    <a:pt x="5586667" y="1137990"/>
                  </a:cubicBezTo>
                  <a:cubicBezTo>
                    <a:pt x="5506775" y="1149876"/>
                    <a:pt x="5270252" y="1096000"/>
                    <a:pt x="5171986" y="1137990"/>
                  </a:cubicBezTo>
                  <a:cubicBezTo>
                    <a:pt x="5073720" y="1179980"/>
                    <a:pt x="4769256" y="1112059"/>
                    <a:pt x="4596041" y="1137990"/>
                  </a:cubicBezTo>
                  <a:cubicBezTo>
                    <a:pt x="4422827" y="1163921"/>
                    <a:pt x="4160841" y="1110879"/>
                    <a:pt x="3939464" y="1137990"/>
                  </a:cubicBezTo>
                  <a:cubicBezTo>
                    <a:pt x="3718087" y="1165101"/>
                    <a:pt x="3591097" y="1118892"/>
                    <a:pt x="3363519" y="1137990"/>
                  </a:cubicBezTo>
                  <a:cubicBezTo>
                    <a:pt x="3135942" y="1157088"/>
                    <a:pt x="3134935" y="1094560"/>
                    <a:pt x="2948838" y="1137990"/>
                  </a:cubicBezTo>
                  <a:cubicBezTo>
                    <a:pt x="2762741" y="1181420"/>
                    <a:pt x="2556978" y="1118790"/>
                    <a:pt x="2292261" y="1137990"/>
                  </a:cubicBezTo>
                  <a:cubicBezTo>
                    <a:pt x="2027544" y="1157190"/>
                    <a:pt x="1781105" y="1073363"/>
                    <a:pt x="1555052" y="1137990"/>
                  </a:cubicBezTo>
                  <a:cubicBezTo>
                    <a:pt x="1328999" y="1202617"/>
                    <a:pt x="1270700" y="1110142"/>
                    <a:pt x="1140371" y="1137990"/>
                  </a:cubicBezTo>
                  <a:cubicBezTo>
                    <a:pt x="1010042" y="1165838"/>
                    <a:pt x="908194" y="1116743"/>
                    <a:pt x="806323" y="1137990"/>
                  </a:cubicBezTo>
                  <a:cubicBezTo>
                    <a:pt x="704452" y="1159237"/>
                    <a:pt x="350572" y="1107704"/>
                    <a:pt x="0" y="1137990"/>
                  </a:cubicBezTo>
                  <a:cubicBezTo>
                    <a:pt x="-65187" y="959991"/>
                    <a:pt x="52461" y="820884"/>
                    <a:pt x="0" y="591755"/>
                  </a:cubicBezTo>
                  <a:cubicBezTo>
                    <a:pt x="-52461" y="362626"/>
                    <a:pt x="5293" y="232771"/>
                    <a:pt x="0" y="0"/>
                  </a:cubicBezTo>
                  <a:close/>
                </a:path>
              </a:pathLst>
            </a:custGeom>
            <a:solidFill>
              <a:srgbClr val="FFCC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60220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lIns="109728" tIns="109728" rIns="109728" bIns="91440" anchor="ctr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  <a:tabLst>
                  <a:tab pos="1383665" algn="l"/>
                </a:tabLst>
              </a:pPr>
              <a:r>
                <a:rPr kumimoji="0" lang="en-US" altLang="ja-JP" sz="3600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I</a:t>
              </a:r>
              <a:r>
                <a:rPr kumimoji="0" lang="en-US" altLang="ja-JP" sz="3600" u="sng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’m interested in</a:t>
              </a:r>
              <a:r>
                <a:rPr kumimoji="0" lang="en-US" altLang="ja-JP" sz="3600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 historical places.</a:t>
              </a:r>
            </a:p>
            <a:p>
              <a:pPr marL="0" indent="0" algn="ctr">
                <a:buFont typeface="Arial" panose="020B0604020202020204" pitchFamily="34" charset="0"/>
                <a:buNone/>
                <a:tabLst>
                  <a:tab pos="1383665" algn="l"/>
                </a:tabLst>
              </a:pPr>
              <a:r>
                <a:rPr kumimoji="0" lang="ja-JP" altLang="ja-JP" sz="1800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私は歴史的な場所に興味があります。</a:t>
              </a:r>
            </a:p>
          </p:txBody>
        </p:sp>
        <p:pic>
          <p:nvPicPr>
            <p:cNvPr id="14" name="i am interested in">
              <a:hlinkClick r:id="" action="ppaction://media"/>
              <a:extLst>
                <a:ext uri="{FF2B5EF4-FFF2-40B4-BE49-F238E27FC236}">
                  <a16:creationId xmlns:a16="http://schemas.microsoft.com/office/drawing/2014/main" id="{22EA7FFA-4C64-4A35-A2A3-8035AED9F8F5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4">
              <a:alphaModFix amt="0"/>
            </a:blip>
            <a:stretch>
              <a:fillRect/>
            </a:stretch>
          </p:blipFill>
          <p:spPr>
            <a:xfrm>
              <a:off x="2028190" y="3944612"/>
              <a:ext cx="8087360" cy="1154386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C8D2B90-BAE4-416B-92DC-221A17E2BE75}"/>
              </a:ext>
            </a:extLst>
          </p:cNvPr>
          <p:cNvGrpSpPr/>
          <p:nvPr/>
        </p:nvGrpSpPr>
        <p:grpSpPr>
          <a:xfrm>
            <a:off x="319087" y="3991133"/>
            <a:ext cx="11220450" cy="1175910"/>
            <a:chOff x="242887" y="5260899"/>
            <a:chExt cx="11220450" cy="1175910"/>
          </a:xfrm>
        </p:grpSpPr>
        <p:sp>
          <p:nvSpPr>
            <p:cNvPr id="9" name="コンテンツ プレースホルダー 2">
              <a:extLst>
                <a:ext uri="{FF2B5EF4-FFF2-40B4-BE49-F238E27FC236}">
                  <a16:creationId xmlns:a16="http://schemas.microsoft.com/office/drawing/2014/main" id="{1A325C81-AA48-4BBF-8AE3-81245AFC82C4}"/>
                </a:ext>
              </a:extLst>
            </p:cNvPr>
            <p:cNvSpPr txBox="1">
              <a:spLocks/>
            </p:cNvSpPr>
            <p:nvPr/>
          </p:nvSpPr>
          <p:spPr>
            <a:xfrm>
              <a:off x="242887" y="5260899"/>
              <a:ext cx="11220450" cy="1137990"/>
            </a:xfrm>
            <a:custGeom>
              <a:avLst/>
              <a:gdLst>
                <a:gd name="connsiteX0" fmla="*/ 0 w 11220450"/>
                <a:gd name="connsiteY0" fmla="*/ 0 h 1137990"/>
                <a:gd name="connsiteX1" fmla="*/ 814959 w 11220450"/>
                <a:gd name="connsiteY1" fmla="*/ 0 h 1137990"/>
                <a:gd name="connsiteX2" fmla="*/ 1068896 w 11220450"/>
                <a:gd name="connsiteY2" fmla="*/ 0 h 1137990"/>
                <a:gd name="connsiteX3" fmla="*/ 1547241 w 11220450"/>
                <a:gd name="connsiteY3" fmla="*/ 0 h 1137990"/>
                <a:gd name="connsiteX4" fmla="*/ 2249996 w 11220450"/>
                <a:gd name="connsiteY4" fmla="*/ 0 h 1137990"/>
                <a:gd name="connsiteX5" fmla="*/ 2616136 w 11220450"/>
                <a:gd name="connsiteY5" fmla="*/ 0 h 1137990"/>
                <a:gd name="connsiteX6" fmla="*/ 3094482 w 11220450"/>
                <a:gd name="connsiteY6" fmla="*/ 0 h 1137990"/>
                <a:gd name="connsiteX7" fmla="*/ 3572827 w 11220450"/>
                <a:gd name="connsiteY7" fmla="*/ 0 h 1137990"/>
                <a:gd name="connsiteX8" fmla="*/ 4163377 w 11220450"/>
                <a:gd name="connsiteY8" fmla="*/ 0 h 1137990"/>
                <a:gd name="connsiteX9" fmla="*/ 4641723 w 11220450"/>
                <a:gd name="connsiteY9" fmla="*/ 0 h 1137990"/>
                <a:gd name="connsiteX10" fmla="*/ 5344477 w 11220450"/>
                <a:gd name="connsiteY10" fmla="*/ 0 h 1137990"/>
                <a:gd name="connsiteX11" fmla="*/ 5935028 w 11220450"/>
                <a:gd name="connsiteY11" fmla="*/ 0 h 1137990"/>
                <a:gd name="connsiteX12" fmla="*/ 6749986 w 11220450"/>
                <a:gd name="connsiteY12" fmla="*/ 0 h 1137990"/>
                <a:gd name="connsiteX13" fmla="*/ 7452741 w 11220450"/>
                <a:gd name="connsiteY13" fmla="*/ 0 h 1137990"/>
                <a:gd name="connsiteX14" fmla="*/ 7706677 w 11220450"/>
                <a:gd name="connsiteY14" fmla="*/ 0 h 1137990"/>
                <a:gd name="connsiteX15" fmla="*/ 8072818 w 11220450"/>
                <a:gd name="connsiteY15" fmla="*/ 0 h 1137990"/>
                <a:gd name="connsiteX16" fmla="*/ 8438960 w 11220450"/>
                <a:gd name="connsiteY16" fmla="*/ 0 h 1137990"/>
                <a:gd name="connsiteX17" fmla="*/ 9029510 w 11220450"/>
                <a:gd name="connsiteY17" fmla="*/ 0 h 1137990"/>
                <a:gd name="connsiteX18" fmla="*/ 9844469 w 11220450"/>
                <a:gd name="connsiteY18" fmla="*/ 0 h 1137990"/>
                <a:gd name="connsiteX19" fmla="*/ 10098405 w 11220450"/>
                <a:gd name="connsiteY19" fmla="*/ 0 h 1137990"/>
                <a:gd name="connsiteX20" fmla="*/ 10688955 w 11220450"/>
                <a:gd name="connsiteY20" fmla="*/ 0 h 1137990"/>
                <a:gd name="connsiteX21" fmla="*/ 11220450 w 11220450"/>
                <a:gd name="connsiteY21" fmla="*/ 0 h 1137990"/>
                <a:gd name="connsiteX22" fmla="*/ 11220450 w 11220450"/>
                <a:gd name="connsiteY22" fmla="*/ 568995 h 1137990"/>
                <a:gd name="connsiteX23" fmla="*/ 11220450 w 11220450"/>
                <a:gd name="connsiteY23" fmla="*/ 1137990 h 1137990"/>
                <a:gd name="connsiteX24" fmla="*/ 10629900 w 11220450"/>
                <a:gd name="connsiteY24" fmla="*/ 1137990 h 1137990"/>
                <a:gd name="connsiteX25" fmla="*/ 10375964 w 11220450"/>
                <a:gd name="connsiteY25" fmla="*/ 1137990 h 1137990"/>
                <a:gd name="connsiteX26" fmla="*/ 9561005 w 11220450"/>
                <a:gd name="connsiteY26" fmla="*/ 1137990 h 1137990"/>
                <a:gd name="connsiteX27" fmla="*/ 9194864 w 11220450"/>
                <a:gd name="connsiteY27" fmla="*/ 1137990 h 1137990"/>
                <a:gd name="connsiteX28" fmla="*/ 8828723 w 11220450"/>
                <a:gd name="connsiteY28" fmla="*/ 1137990 h 1137990"/>
                <a:gd name="connsiteX29" fmla="*/ 8013764 w 11220450"/>
                <a:gd name="connsiteY29" fmla="*/ 1137990 h 1137990"/>
                <a:gd name="connsiteX30" fmla="*/ 7423214 w 11220450"/>
                <a:gd name="connsiteY30" fmla="*/ 1137990 h 1137990"/>
                <a:gd name="connsiteX31" fmla="*/ 6944868 w 11220450"/>
                <a:gd name="connsiteY31" fmla="*/ 1137990 h 1137990"/>
                <a:gd name="connsiteX32" fmla="*/ 6578727 w 11220450"/>
                <a:gd name="connsiteY32" fmla="*/ 1137990 h 1137990"/>
                <a:gd name="connsiteX33" fmla="*/ 6100382 w 11220450"/>
                <a:gd name="connsiteY33" fmla="*/ 1137990 h 1137990"/>
                <a:gd name="connsiteX34" fmla="*/ 5397627 w 11220450"/>
                <a:gd name="connsiteY34" fmla="*/ 1137990 h 1137990"/>
                <a:gd name="connsiteX35" fmla="*/ 4694873 w 11220450"/>
                <a:gd name="connsiteY35" fmla="*/ 1137990 h 1137990"/>
                <a:gd name="connsiteX36" fmla="*/ 4216527 w 11220450"/>
                <a:gd name="connsiteY36" fmla="*/ 1137990 h 1137990"/>
                <a:gd name="connsiteX37" fmla="*/ 3401568 w 11220450"/>
                <a:gd name="connsiteY37" fmla="*/ 1137990 h 1137990"/>
                <a:gd name="connsiteX38" fmla="*/ 2811018 w 11220450"/>
                <a:gd name="connsiteY38" fmla="*/ 1137990 h 1137990"/>
                <a:gd name="connsiteX39" fmla="*/ 2108264 w 11220450"/>
                <a:gd name="connsiteY39" fmla="*/ 1137990 h 1137990"/>
                <a:gd name="connsiteX40" fmla="*/ 1405509 w 11220450"/>
                <a:gd name="connsiteY40" fmla="*/ 1137990 h 1137990"/>
                <a:gd name="connsiteX41" fmla="*/ 927164 w 11220450"/>
                <a:gd name="connsiteY41" fmla="*/ 1137990 h 1137990"/>
                <a:gd name="connsiteX42" fmla="*/ 0 w 11220450"/>
                <a:gd name="connsiteY42" fmla="*/ 1137990 h 1137990"/>
                <a:gd name="connsiteX43" fmla="*/ 0 w 11220450"/>
                <a:gd name="connsiteY43" fmla="*/ 568995 h 1137990"/>
                <a:gd name="connsiteX44" fmla="*/ 0 w 11220450"/>
                <a:gd name="connsiteY44" fmla="*/ 0 h 113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220450" h="1137990" fill="none" extrusionOk="0">
                  <a:moveTo>
                    <a:pt x="0" y="0"/>
                  </a:moveTo>
                  <a:cubicBezTo>
                    <a:pt x="340056" y="-65745"/>
                    <a:pt x="551924" y="71085"/>
                    <a:pt x="814959" y="0"/>
                  </a:cubicBezTo>
                  <a:cubicBezTo>
                    <a:pt x="1077994" y="-71085"/>
                    <a:pt x="962483" y="18902"/>
                    <a:pt x="1068896" y="0"/>
                  </a:cubicBezTo>
                  <a:cubicBezTo>
                    <a:pt x="1175309" y="-18902"/>
                    <a:pt x="1377325" y="18660"/>
                    <a:pt x="1547241" y="0"/>
                  </a:cubicBezTo>
                  <a:cubicBezTo>
                    <a:pt x="1717157" y="-18660"/>
                    <a:pt x="1937528" y="49644"/>
                    <a:pt x="2249996" y="0"/>
                  </a:cubicBezTo>
                  <a:cubicBezTo>
                    <a:pt x="2562465" y="-49644"/>
                    <a:pt x="2538803" y="42540"/>
                    <a:pt x="2616136" y="0"/>
                  </a:cubicBezTo>
                  <a:cubicBezTo>
                    <a:pt x="2693469" y="-42540"/>
                    <a:pt x="2884051" y="29213"/>
                    <a:pt x="3094482" y="0"/>
                  </a:cubicBezTo>
                  <a:cubicBezTo>
                    <a:pt x="3304913" y="-29213"/>
                    <a:pt x="3345633" y="834"/>
                    <a:pt x="3572827" y="0"/>
                  </a:cubicBezTo>
                  <a:cubicBezTo>
                    <a:pt x="3800021" y="-834"/>
                    <a:pt x="3872368" y="1803"/>
                    <a:pt x="4163377" y="0"/>
                  </a:cubicBezTo>
                  <a:cubicBezTo>
                    <a:pt x="4454386" y="-1803"/>
                    <a:pt x="4407887" y="20563"/>
                    <a:pt x="4641723" y="0"/>
                  </a:cubicBezTo>
                  <a:cubicBezTo>
                    <a:pt x="4875559" y="-20563"/>
                    <a:pt x="5102740" y="83852"/>
                    <a:pt x="5344477" y="0"/>
                  </a:cubicBezTo>
                  <a:cubicBezTo>
                    <a:pt x="5586214" y="-83852"/>
                    <a:pt x="5656129" y="4100"/>
                    <a:pt x="5935028" y="0"/>
                  </a:cubicBezTo>
                  <a:cubicBezTo>
                    <a:pt x="6213927" y="-4100"/>
                    <a:pt x="6520961" y="91825"/>
                    <a:pt x="6749986" y="0"/>
                  </a:cubicBezTo>
                  <a:cubicBezTo>
                    <a:pt x="6979011" y="-91825"/>
                    <a:pt x="7107608" y="70233"/>
                    <a:pt x="7452741" y="0"/>
                  </a:cubicBezTo>
                  <a:cubicBezTo>
                    <a:pt x="7797875" y="-70233"/>
                    <a:pt x="7633495" y="7495"/>
                    <a:pt x="7706677" y="0"/>
                  </a:cubicBezTo>
                  <a:cubicBezTo>
                    <a:pt x="7779859" y="-7495"/>
                    <a:pt x="7958387" y="40131"/>
                    <a:pt x="8072818" y="0"/>
                  </a:cubicBezTo>
                  <a:cubicBezTo>
                    <a:pt x="8187249" y="-40131"/>
                    <a:pt x="8342919" y="19539"/>
                    <a:pt x="8438960" y="0"/>
                  </a:cubicBezTo>
                  <a:cubicBezTo>
                    <a:pt x="8535001" y="-19539"/>
                    <a:pt x="8860011" y="21400"/>
                    <a:pt x="9029510" y="0"/>
                  </a:cubicBezTo>
                  <a:cubicBezTo>
                    <a:pt x="9199009" y="-21400"/>
                    <a:pt x="9507532" y="16066"/>
                    <a:pt x="9844469" y="0"/>
                  </a:cubicBezTo>
                  <a:cubicBezTo>
                    <a:pt x="10181406" y="-16066"/>
                    <a:pt x="10045234" y="23760"/>
                    <a:pt x="10098405" y="0"/>
                  </a:cubicBezTo>
                  <a:cubicBezTo>
                    <a:pt x="10151576" y="-23760"/>
                    <a:pt x="10497409" y="38811"/>
                    <a:pt x="10688955" y="0"/>
                  </a:cubicBezTo>
                  <a:cubicBezTo>
                    <a:pt x="10880501" y="-38811"/>
                    <a:pt x="11062001" y="24623"/>
                    <a:pt x="11220450" y="0"/>
                  </a:cubicBezTo>
                  <a:cubicBezTo>
                    <a:pt x="11236509" y="239542"/>
                    <a:pt x="11200939" y="286913"/>
                    <a:pt x="11220450" y="568995"/>
                  </a:cubicBezTo>
                  <a:cubicBezTo>
                    <a:pt x="11239961" y="851077"/>
                    <a:pt x="11193082" y="896790"/>
                    <a:pt x="11220450" y="1137990"/>
                  </a:cubicBezTo>
                  <a:cubicBezTo>
                    <a:pt x="11067503" y="1163285"/>
                    <a:pt x="10788577" y="1130532"/>
                    <a:pt x="10629900" y="1137990"/>
                  </a:cubicBezTo>
                  <a:cubicBezTo>
                    <a:pt x="10471223" y="1145448"/>
                    <a:pt x="10446003" y="1108366"/>
                    <a:pt x="10375964" y="1137990"/>
                  </a:cubicBezTo>
                  <a:cubicBezTo>
                    <a:pt x="10305925" y="1167614"/>
                    <a:pt x="9788537" y="1097211"/>
                    <a:pt x="9561005" y="1137990"/>
                  </a:cubicBezTo>
                  <a:cubicBezTo>
                    <a:pt x="9333473" y="1178769"/>
                    <a:pt x="9274646" y="1128421"/>
                    <a:pt x="9194864" y="1137990"/>
                  </a:cubicBezTo>
                  <a:cubicBezTo>
                    <a:pt x="9115082" y="1147559"/>
                    <a:pt x="8965461" y="1105774"/>
                    <a:pt x="8828723" y="1137990"/>
                  </a:cubicBezTo>
                  <a:cubicBezTo>
                    <a:pt x="8691985" y="1170206"/>
                    <a:pt x="8302365" y="1056628"/>
                    <a:pt x="8013764" y="1137990"/>
                  </a:cubicBezTo>
                  <a:cubicBezTo>
                    <a:pt x="7725163" y="1219352"/>
                    <a:pt x="7674609" y="1137817"/>
                    <a:pt x="7423214" y="1137990"/>
                  </a:cubicBezTo>
                  <a:cubicBezTo>
                    <a:pt x="7171819" y="1138163"/>
                    <a:pt x="7120155" y="1110469"/>
                    <a:pt x="6944868" y="1137990"/>
                  </a:cubicBezTo>
                  <a:cubicBezTo>
                    <a:pt x="6769581" y="1165511"/>
                    <a:pt x="6675466" y="1101144"/>
                    <a:pt x="6578727" y="1137990"/>
                  </a:cubicBezTo>
                  <a:cubicBezTo>
                    <a:pt x="6481988" y="1174836"/>
                    <a:pt x="6268677" y="1082474"/>
                    <a:pt x="6100382" y="1137990"/>
                  </a:cubicBezTo>
                  <a:cubicBezTo>
                    <a:pt x="5932088" y="1193506"/>
                    <a:pt x="5737704" y="1059171"/>
                    <a:pt x="5397627" y="1137990"/>
                  </a:cubicBezTo>
                  <a:cubicBezTo>
                    <a:pt x="5057551" y="1216809"/>
                    <a:pt x="4971993" y="1112439"/>
                    <a:pt x="4694873" y="1137990"/>
                  </a:cubicBezTo>
                  <a:cubicBezTo>
                    <a:pt x="4417753" y="1163541"/>
                    <a:pt x="4419762" y="1129765"/>
                    <a:pt x="4216527" y="1137990"/>
                  </a:cubicBezTo>
                  <a:cubicBezTo>
                    <a:pt x="4013292" y="1146215"/>
                    <a:pt x="3565159" y="1046507"/>
                    <a:pt x="3401568" y="1137990"/>
                  </a:cubicBezTo>
                  <a:cubicBezTo>
                    <a:pt x="3237977" y="1229473"/>
                    <a:pt x="2945236" y="1080411"/>
                    <a:pt x="2811018" y="1137990"/>
                  </a:cubicBezTo>
                  <a:cubicBezTo>
                    <a:pt x="2676800" y="1195569"/>
                    <a:pt x="2408307" y="1131414"/>
                    <a:pt x="2108264" y="1137990"/>
                  </a:cubicBezTo>
                  <a:cubicBezTo>
                    <a:pt x="1808221" y="1144566"/>
                    <a:pt x="1753994" y="1109942"/>
                    <a:pt x="1405509" y="1137990"/>
                  </a:cubicBezTo>
                  <a:cubicBezTo>
                    <a:pt x="1057024" y="1166038"/>
                    <a:pt x="1131433" y="1100562"/>
                    <a:pt x="927164" y="1137990"/>
                  </a:cubicBezTo>
                  <a:cubicBezTo>
                    <a:pt x="722895" y="1175418"/>
                    <a:pt x="385671" y="1044877"/>
                    <a:pt x="0" y="1137990"/>
                  </a:cubicBezTo>
                  <a:cubicBezTo>
                    <a:pt x="-39815" y="949378"/>
                    <a:pt x="27485" y="705259"/>
                    <a:pt x="0" y="568995"/>
                  </a:cubicBezTo>
                  <a:cubicBezTo>
                    <a:pt x="-27485" y="432731"/>
                    <a:pt x="37157" y="210090"/>
                    <a:pt x="0" y="0"/>
                  </a:cubicBezTo>
                  <a:close/>
                </a:path>
                <a:path w="11220450" h="1137990" stroke="0" extrusionOk="0">
                  <a:moveTo>
                    <a:pt x="0" y="0"/>
                  </a:moveTo>
                  <a:cubicBezTo>
                    <a:pt x="117883" y="-49177"/>
                    <a:pt x="298738" y="13919"/>
                    <a:pt x="478345" y="0"/>
                  </a:cubicBezTo>
                  <a:cubicBezTo>
                    <a:pt x="657952" y="-13919"/>
                    <a:pt x="1068501" y="1819"/>
                    <a:pt x="1293305" y="0"/>
                  </a:cubicBezTo>
                  <a:cubicBezTo>
                    <a:pt x="1518109" y="-1819"/>
                    <a:pt x="1735476" y="16803"/>
                    <a:pt x="1996059" y="0"/>
                  </a:cubicBezTo>
                  <a:cubicBezTo>
                    <a:pt x="2256642" y="-16803"/>
                    <a:pt x="2445732" y="23805"/>
                    <a:pt x="2811018" y="0"/>
                  </a:cubicBezTo>
                  <a:cubicBezTo>
                    <a:pt x="3176304" y="-23805"/>
                    <a:pt x="3324766" y="88461"/>
                    <a:pt x="3625977" y="0"/>
                  </a:cubicBezTo>
                  <a:cubicBezTo>
                    <a:pt x="3927188" y="-88461"/>
                    <a:pt x="3824139" y="20106"/>
                    <a:pt x="3879914" y="0"/>
                  </a:cubicBezTo>
                  <a:cubicBezTo>
                    <a:pt x="3935689" y="-20106"/>
                    <a:pt x="4418926" y="59933"/>
                    <a:pt x="4582668" y="0"/>
                  </a:cubicBezTo>
                  <a:cubicBezTo>
                    <a:pt x="4746410" y="-59933"/>
                    <a:pt x="4833629" y="42637"/>
                    <a:pt x="4948809" y="0"/>
                  </a:cubicBezTo>
                  <a:cubicBezTo>
                    <a:pt x="5063989" y="-42637"/>
                    <a:pt x="5122470" y="2849"/>
                    <a:pt x="5202746" y="0"/>
                  </a:cubicBezTo>
                  <a:cubicBezTo>
                    <a:pt x="5283022" y="-2849"/>
                    <a:pt x="5558018" y="22160"/>
                    <a:pt x="5681091" y="0"/>
                  </a:cubicBezTo>
                  <a:cubicBezTo>
                    <a:pt x="5804165" y="-22160"/>
                    <a:pt x="6033035" y="52752"/>
                    <a:pt x="6159437" y="0"/>
                  </a:cubicBezTo>
                  <a:cubicBezTo>
                    <a:pt x="6285839" y="-52752"/>
                    <a:pt x="6765239" y="47964"/>
                    <a:pt x="6974396" y="0"/>
                  </a:cubicBezTo>
                  <a:cubicBezTo>
                    <a:pt x="7183553" y="-47964"/>
                    <a:pt x="7176758" y="7651"/>
                    <a:pt x="7228332" y="0"/>
                  </a:cubicBezTo>
                  <a:cubicBezTo>
                    <a:pt x="7279906" y="-7651"/>
                    <a:pt x="7561052" y="69384"/>
                    <a:pt x="7818882" y="0"/>
                  </a:cubicBezTo>
                  <a:cubicBezTo>
                    <a:pt x="8076712" y="-69384"/>
                    <a:pt x="7995726" y="29013"/>
                    <a:pt x="8072819" y="0"/>
                  </a:cubicBezTo>
                  <a:cubicBezTo>
                    <a:pt x="8149912" y="-29013"/>
                    <a:pt x="8616001" y="14810"/>
                    <a:pt x="8775573" y="0"/>
                  </a:cubicBezTo>
                  <a:cubicBezTo>
                    <a:pt x="8935145" y="-14810"/>
                    <a:pt x="9222987" y="26650"/>
                    <a:pt x="9478328" y="0"/>
                  </a:cubicBezTo>
                  <a:cubicBezTo>
                    <a:pt x="9733670" y="-26650"/>
                    <a:pt x="9674164" y="5035"/>
                    <a:pt x="9844469" y="0"/>
                  </a:cubicBezTo>
                  <a:cubicBezTo>
                    <a:pt x="10014774" y="-5035"/>
                    <a:pt x="10392499" y="70460"/>
                    <a:pt x="10547223" y="0"/>
                  </a:cubicBezTo>
                  <a:cubicBezTo>
                    <a:pt x="10701947" y="-70460"/>
                    <a:pt x="10939791" y="62419"/>
                    <a:pt x="11220450" y="0"/>
                  </a:cubicBezTo>
                  <a:cubicBezTo>
                    <a:pt x="11279624" y="242886"/>
                    <a:pt x="11195988" y="322471"/>
                    <a:pt x="11220450" y="568995"/>
                  </a:cubicBezTo>
                  <a:cubicBezTo>
                    <a:pt x="11244912" y="815520"/>
                    <a:pt x="11206088" y="984517"/>
                    <a:pt x="11220450" y="1137990"/>
                  </a:cubicBezTo>
                  <a:cubicBezTo>
                    <a:pt x="10984742" y="1186609"/>
                    <a:pt x="10816762" y="1087363"/>
                    <a:pt x="10629900" y="1137990"/>
                  </a:cubicBezTo>
                  <a:cubicBezTo>
                    <a:pt x="10443038" y="1188617"/>
                    <a:pt x="10177897" y="1100227"/>
                    <a:pt x="10039350" y="1137990"/>
                  </a:cubicBezTo>
                  <a:cubicBezTo>
                    <a:pt x="9900803" y="1175753"/>
                    <a:pt x="9827526" y="1104100"/>
                    <a:pt x="9673209" y="1137990"/>
                  </a:cubicBezTo>
                  <a:cubicBezTo>
                    <a:pt x="9518892" y="1171880"/>
                    <a:pt x="9510912" y="1118718"/>
                    <a:pt x="9419273" y="1137990"/>
                  </a:cubicBezTo>
                  <a:cubicBezTo>
                    <a:pt x="9327634" y="1157262"/>
                    <a:pt x="9171107" y="1133252"/>
                    <a:pt x="9053132" y="1137990"/>
                  </a:cubicBezTo>
                  <a:cubicBezTo>
                    <a:pt x="8935157" y="1142728"/>
                    <a:pt x="8769794" y="1122830"/>
                    <a:pt x="8686991" y="1137990"/>
                  </a:cubicBezTo>
                  <a:cubicBezTo>
                    <a:pt x="8604188" y="1153150"/>
                    <a:pt x="8376787" y="1128572"/>
                    <a:pt x="8096441" y="1137990"/>
                  </a:cubicBezTo>
                  <a:cubicBezTo>
                    <a:pt x="7816095" y="1147408"/>
                    <a:pt x="7640413" y="1073594"/>
                    <a:pt x="7505891" y="1137990"/>
                  </a:cubicBezTo>
                  <a:cubicBezTo>
                    <a:pt x="7371369" y="1202386"/>
                    <a:pt x="7279181" y="1106840"/>
                    <a:pt x="7139750" y="1137990"/>
                  </a:cubicBezTo>
                  <a:cubicBezTo>
                    <a:pt x="7000319" y="1169140"/>
                    <a:pt x="6546185" y="1079601"/>
                    <a:pt x="6324791" y="1137990"/>
                  </a:cubicBezTo>
                  <a:cubicBezTo>
                    <a:pt x="6103397" y="1196379"/>
                    <a:pt x="5908336" y="1069274"/>
                    <a:pt x="5622036" y="1137990"/>
                  </a:cubicBezTo>
                  <a:cubicBezTo>
                    <a:pt x="5335737" y="1206706"/>
                    <a:pt x="5209682" y="1096430"/>
                    <a:pt x="4807077" y="1137990"/>
                  </a:cubicBezTo>
                  <a:cubicBezTo>
                    <a:pt x="4404472" y="1179550"/>
                    <a:pt x="4604104" y="1118678"/>
                    <a:pt x="4440936" y="1137990"/>
                  </a:cubicBezTo>
                  <a:cubicBezTo>
                    <a:pt x="4277768" y="1157302"/>
                    <a:pt x="3993723" y="1041532"/>
                    <a:pt x="3625977" y="1137990"/>
                  </a:cubicBezTo>
                  <a:cubicBezTo>
                    <a:pt x="3258231" y="1234448"/>
                    <a:pt x="3084545" y="1058624"/>
                    <a:pt x="2923223" y="1137990"/>
                  </a:cubicBezTo>
                  <a:cubicBezTo>
                    <a:pt x="2761901" y="1217356"/>
                    <a:pt x="2387169" y="1076558"/>
                    <a:pt x="2108264" y="1137990"/>
                  </a:cubicBezTo>
                  <a:cubicBezTo>
                    <a:pt x="1829359" y="1199422"/>
                    <a:pt x="1836350" y="1113757"/>
                    <a:pt x="1629918" y="1137990"/>
                  </a:cubicBezTo>
                  <a:cubicBezTo>
                    <a:pt x="1423486" y="1162223"/>
                    <a:pt x="1142089" y="1137404"/>
                    <a:pt x="927164" y="1137990"/>
                  </a:cubicBezTo>
                  <a:cubicBezTo>
                    <a:pt x="712239" y="1138576"/>
                    <a:pt x="436398" y="1061715"/>
                    <a:pt x="0" y="1137990"/>
                  </a:cubicBezTo>
                  <a:cubicBezTo>
                    <a:pt x="-12670" y="945786"/>
                    <a:pt x="8012" y="776966"/>
                    <a:pt x="0" y="580375"/>
                  </a:cubicBezTo>
                  <a:cubicBezTo>
                    <a:pt x="-8012" y="383785"/>
                    <a:pt x="3904" y="210973"/>
                    <a:pt x="0" y="0"/>
                  </a:cubicBezTo>
                  <a:close/>
                </a:path>
              </a:pathLst>
            </a:custGeom>
            <a:solidFill>
              <a:srgbClr val="FFE9A3"/>
            </a:solidFill>
            <a:ln>
              <a:extLst>
                <a:ext uri="{C807C97D-BFC1-408E-A445-0C87EB9F89A2}">
                  <ask:lineSketchStyleProps xmlns:ask="http://schemas.microsoft.com/office/drawing/2018/sketchyshapes" sd="114589237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9728" tIns="109728" rIns="109728" bIns="9144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spc="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  <a:tabLst>
                  <a:tab pos="1383665" algn="l"/>
                </a:tabLst>
              </a:pPr>
              <a:r>
                <a:rPr kumimoji="0" lang="en-US" altLang="ja-JP" sz="3600" u="sng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It’s interesting to</a:t>
              </a:r>
              <a:r>
                <a:rPr kumimoji="0" lang="en-US" altLang="ja-JP" sz="3600" kern="100" dirty="0">
                  <a:latin typeface="Comic Sans MS" panose="030F0702030302020204" pitchFamily="66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 learn about different cultures.</a:t>
              </a:r>
              <a:r>
                <a:rPr kumimoji="0" lang="ja-JP" altLang="ja-JP" sz="3600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　</a:t>
              </a:r>
              <a:endParaRPr kumimoji="0" lang="en-US" altLang="ja-JP" sz="36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  <a:p>
              <a:pPr marL="0" indent="0" algn="ctr">
                <a:buFont typeface="Arial" panose="020B0604020202020204" pitchFamily="34" charset="0"/>
                <a:buNone/>
                <a:tabLst>
                  <a:tab pos="1383665" algn="l"/>
                </a:tabLst>
              </a:pPr>
              <a:r>
                <a:rPr kumimoji="0" lang="ja-JP" altLang="ja-JP" sz="1800" dirty="0">
                  <a:ea typeface="游明朝" panose="02020400000000000000" pitchFamily="18" charset="-128"/>
                  <a:cs typeface="Times New Roman" panose="02020603050405020304" pitchFamily="18" charset="0"/>
                </a:rPr>
                <a:t>異なる文化について学ぶことはおもしろいです。</a:t>
              </a:r>
              <a:endParaRPr kumimoji="1" lang="ja-JP" altLang="en-US" dirty="0"/>
            </a:p>
          </p:txBody>
        </p:sp>
        <p:pic>
          <p:nvPicPr>
            <p:cNvPr id="15" name="it is interesting to learn 2">
              <a:hlinkClick r:id="" action="ppaction://media"/>
              <a:extLst>
                <a:ext uri="{FF2B5EF4-FFF2-40B4-BE49-F238E27FC236}">
                  <a16:creationId xmlns:a16="http://schemas.microsoft.com/office/drawing/2014/main" id="{F711002A-8935-43DB-8003-C756C2F971B6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4">
              <a:alphaModFix amt="8000"/>
            </a:blip>
            <a:stretch>
              <a:fillRect/>
            </a:stretch>
          </p:blipFill>
          <p:spPr>
            <a:xfrm>
              <a:off x="242887" y="5298819"/>
              <a:ext cx="11146473" cy="1137990"/>
            </a:xfrm>
            <a:prstGeom prst="rect">
              <a:avLst/>
            </a:prstGeom>
          </p:spPr>
        </p:pic>
      </p:grpSp>
      <p:sp>
        <p:nvSpPr>
          <p:cNvPr id="21" name="矢印: 右 20">
            <a:hlinkClick r:id="rId15" action="ppaction://hlinksldjump"/>
            <a:extLst>
              <a:ext uri="{FF2B5EF4-FFF2-40B4-BE49-F238E27FC236}">
                <a16:creationId xmlns:a16="http://schemas.microsoft.com/office/drawing/2014/main" id="{A6185119-A331-46C0-B11C-4FAD2AA1F1BD}"/>
              </a:ext>
            </a:extLst>
          </p:cNvPr>
          <p:cNvSpPr/>
          <p:nvPr/>
        </p:nvSpPr>
        <p:spPr>
          <a:xfrm flipH="1">
            <a:off x="8931348" y="5186065"/>
            <a:ext cx="3125972" cy="1575838"/>
          </a:xfrm>
          <a:prstGeom prst="rightArrow">
            <a:avLst>
              <a:gd name="adj1" fmla="val 50000"/>
              <a:gd name="adj2" fmla="val 621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" action="ppaction://hlinkshowjump?jump=firstslide"/>
              </a:rPr>
              <a:t>トップメニュー</a:t>
            </a:r>
            <a:endParaRPr kumimoji="1"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2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BF02D-57F7-4B67-A277-E6F0DFDC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951"/>
            <a:ext cx="12192000" cy="961306"/>
          </a:xfrm>
        </p:spPr>
        <p:txBody>
          <a:bodyPr/>
          <a:lstStyle/>
          <a:p>
            <a:pPr algn="ctr"/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友達の言ったことに対して</a:t>
            </a:r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あいづち</a:t>
            </a:r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をしよう</a:t>
            </a:r>
            <a:endParaRPr kumimoji="1" lang="ja-JP" altLang="en-US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CFA4018-6564-4C54-A1C5-7EA1E1ABBC4F}"/>
              </a:ext>
            </a:extLst>
          </p:cNvPr>
          <p:cNvSpPr txBox="1">
            <a:spLocks/>
          </p:cNvSpPr>
          <p:nvPr/>
        </p:nvSpPr>
        <p:spPr>
          <a:xfrm>
            <a:off x="-723900" y="12353032"/>
            <a:ext cx="12192000" cy="4638675"/>
          </a:xfrm>
          <a:prstGeom prst="rect">
            <a:avLst/>
          </a:prstGeom>
        </p:spPr>
        <p:txBody>
          <a:bodyPr lIns="109728" tIns="109728" rIns="109728" bIns="9144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1383665" algn="l"/>
              </a:tabLst>
            </a:pPr>
            <a:r>
              <a:rPr kumimoji="0" lang="en-US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I </a:t>
            </a:r>
            <a:r>
              <a:rPr kumimoji="0" lang="en-US" altLang="ja-JP" sz="3600" u="sng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like</a:t>
            </a:r>
            <a:r>
              <a:rPr kumimoji="0" lang="en-US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 travel</a:t>
            </a:r>
            <a:r>
              <a:rPr kumimoji="0" lang="en-US" altLang="ja-JP" sz="3600" u="sng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ing</a:t>
            </a:r>
            <a:r>
              <a:rPr kumimoji="0" lang="en-US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.					</a:t>
            </a:r>
            <a:r>
              <a:rPr kumimoji="0" lang="ja-JP" altLang="ja-JP" sz="16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私は旅行するのが好きです。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383665" algn="l"/>
              </a:tabLst>
            </a:pPr>
            <a:r>
              <a:rPr kumimoji="0" lang="en-US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I </a:t>
            </a:r>
            <a:r>
              <a:rPr kumimoji="0" lang="en-US" altLang="ja-JP" sz="3600" u="sng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like to</a:t>
            </a:r>
            <a:r>
              <a:rPr kumimoji="0" lang="en-US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 travel.</a:t>
            </a:r>
            <a:r>
              <a:rPr kumimoji="0" lang="ja-JP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				</a:t>
            </a:r>
            <a:r>
              <a:rPr kumimoji="0" lang="ja-JP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私は旅行するのが好きです。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383665" algn="l"/>
              </a:tabLst>
            </a:pPr>
            <a:r>
              <a:rPr kumimoji="0" lang="en-US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I</a:t>
            </a:r>
            <a:r>
              <a:rPr kumimoji="0" lang="en-US" altLang="ja-JP" sz="3600" u="sng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’m good at</a:t>
            </a:r>
            <a:r>
              <a:rPr kumimoji="0" lang="en-US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 talking with people.</a:t>
            </a:r>
            <a:r>
              <a:rPr kumimoji="0" lang="ja-JP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r>
              <a:rPr kumimoji="0" lang="ja-JP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私は人と話すのが得意です。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383665" algn="l"/>
              </a:tabLst>
            </a:pPr>
            <a:r>
              <a:rPr kumimoji="0" lang="en-US" altLang="ja-JP" sz="3600" u="sng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My favorite subject is</a:t>
            </a:r>
            <a:r>
              <a:rPr kumimoji="0" lang="en-US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 English.</a:t>
            </a:r>
            <a:r>
              <a:rPr kumimoji="0" lang="ja-JP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r>
              <a:rPr kumimoji="0" lang="ja-JP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私の一番好きな教科は英語です。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383665" algn="l"/>
              </a:tabLst>
            </a:pPr>
            <a:r>
              <a:rPr kumimoji="0" lang="en-US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I</a:t>
            </a:r>
            <a:r>
              <a:rPr kumimoji="0" lang="en-US" altLang="ja-JP" sz="3600" u="sng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’m interested in</a:t>
            </a:r>
            <a:r>
              <a:rPr kumimoji="0" lang="en-US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 historical places.</a:t>
            </a:r>
            <a:r>
              <a:rPr kumimoji="0" lang="ja-JP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私は歴史的な場所に興味があります。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383665" algn="l"/>
              </a:tabLst>
            </a:pPr>
            <a:r>
              <a:rPr kumimoji="0" lang="en-US" altLang="ja-JP" sz="3600" u="sng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It’s interesting to</a:t>
            </a:r>
            <a:r>
              <a:rPr kumimoji="0" lang="en-US" altLang="ja-JP" sz="3600" kern="100" dirty="0">
                <a:latin typeface="Comic Sans MS" panose="030F0702030302020204" pitchFamily="66" charset="0"/>
                <a:ea typeface="游明朝" panose="02020400000000000000" pitchFamily="18" charset="-128"/>
                <a:cs typeface="Times New Roman" panose="02020603050405020304" pitchFamily="18" charset="0"/>
              </a:rPr>
              <a:t> learn about different cultures.</a:t>
            </a:r>
            <a:r>
              <a:rPr kumimoji="0" lang="ja-JP" altLang="ja-JP" sz="36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0" lang="en-US" altLang="ja-JP" sz="1800" dirty="0">
                <a:ea typeface="游明朝" panose="02020400000000000000" pitchFamily="18" charset="-128"/>
                <a:cs typeface="Times New Roman" panose="02020603050405020304" pitchFamily="18" charset="0"/>
              </a:rPr>
              <a:t>							</a:t>
            </a:r>
            <a:r>
              <a:rPr kumimoji="0" lang="ja-JP" altLang="ja-JP" sz="1800" dirty="0">
                <a:ea typeface="游明朝" panose="02020400000000000000" pitchFamily="18" charset="-128"/>
                <a:cs typeface="Times New Roman" panose="02020603050405020304" pitchFamily="18" charset="0"/>
              </a:rPr>
              <a:t>異なる文化について学ぶことはおもしろいです。</a:t>
            </a:r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716F09F-617B-4722-87E1-81D71794D370}"/>
              </a:ext>
            </a:extLst>
          </p:cNvPr>
          <p:cNvSpPr/>
          <p:nvPr/>
        </p:nvSpPr>
        <p:spPr>
          <a:xfrm>
            <a:off x="109783" y="1042985"/>
            <a:ext cx="3480814" cy="2881313"/>
          </a:xfrm>
          <a:custGeom>
            <a:avLst/>
            <a:gdLst>
              <a:gd name="connsiteX0" fmla="*/ 0 w 3480814"/>
              <a:gd name="connsiteY0" fmla="*/ 1440657 h 2881313"/>
              <a:gd name="connsiteX1" fmla="*/ 1740407 w 3480814"/>
              <a:gd name="connsiteY1" fmla="*/ 0 h 2881313"/>
              <a:gd name="connsiteX2" fmla="*/ 3480814 w 3480814"/>
              <a:gd name="connsiteY2" fmla="*/ 1440657 h 2881313"/>
              <a:gd name="connsiteX3" fmla="*/ 1740407 w 3480814"/>
              <a:gd name="connsiteY3" fmla="*/ 2881314 h 2881313"/>
              <a:gd name="connsiteX4" fmla="*/ 0 w 3480814"/>
              <a:gd name="connsiteY4" fmla="*/ 1440657 h 28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814" h="2881313" fill="none" extrusionOk="0">
                <a:moveTo>
                  <a:pt x="0" y="1440657"/>
                </a:moveTo>
                <a:cubicBezTo>
                  <a:pt x="55031" y="665089"/>
                  <a:pt x="728442" y="25439"/>
                  <a:pt x="1740407" y="0"/>
                </a:cubicBezTo>
                <a:cubicBezTo>
                  <a:pt x="2813881" y="-206265"/>
                  <a:pt x="3517749" y="720304"/>
                  <a:pt x="3480814" y="1440657"/>
                </a:cubicBezTo>
                <a:cubicBezTo>
                  <a:pt x="3523771" y="2011193"/>
                  <a:pt x="2634974" y="2713359"/>
                  <a:pt x="1740407" y="2881314"/>
                </a:cubicBezTo>
                <a:cubicBezTo>
                  <a:pt x="690918" y="2801255"/>
                  <a:pt x="15315" y="2335482"/>
                  <a:pt x="0" y="1440657"/>
                </a:cubicBezTo>
                <a:close/>
              </a:path>
              <a:path w="3480814" h="2881313" stroke="0" extrusionOk="0">
                <a:moveTo>
                  <a:pt x="0" y="1440657"/>
                </a:moveTo>
                <a:cubicBezTo>
                  <a:pt x="-166432" y="834154"/>
                  <a:pt x="697757" y="-201664"/>
                  <a:pt x="1740407" y="0"/>
                </a:cubicBezTo>
                <a:cubicBezTo>
                  <a:pt x="2664128" y="-173109"/>
                  <a:pt x="3477320" y="682276"/>
                  <a:pt x="3480814" y="1440657"/>
                </a:cubicBezTo>
                <a:cubicBezTo>
                  <a:pt x="3361823" y="2090772"/>
                  <a:pt x="2697150" y="3039077"/>
                  <a:pt x="1740407" y="2881314"/>
                </a:cubicBezTo>
                <a:cubicBezTo>
                  <a:pt x="787072" y="2675560"/>
                  <a:pt x="-186486" y="2180912"/>
                  <a:pt x="0" y="1440657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chemeClr val="bg1"/>
              </a:gs>
            </a:gsLst>
            <a:lin ang="135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19744352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sz="3600" dirty="0">
                <a:latin typeface="Cooper Black" panose="0208090404030B020404" pitchFamily="18" charset="0"/>
              </a:rPr>
              <a:t>I think so,</a:t>
            </a:r>
            <a:r>
              <a:rPr kumimoji="1" lang="ja-JP" altLang="en-US" sz="3600" dirty="0">
                <a:latin typeface="Cooper Black" panose="0208090404030B020404" pitchFamily="18" charset="0"/>
              </a:rPr>
              <a:t>　</a:t>
            </a:r>
            <a:r>
              <a:rPr kumimoji="1" lang="en-US" altLang="ja-JP" sz="3600" dirty="0">
                <a:latin typeface="Cooper Black" panose="0208090404030B020404" pitchFamily="18" charset="0"/>
              </a:rPr>
              <a:t>too.</a:t>
            </a:r>
          </a:p>
          <a:p>
            <a:pPr algn="ctr"/>
            <a:r>
              <a:rPr lang="ja-JP" altLang="en-US" dirty="0"/>
              <a:t>私もそう思う。</a:t>
            </a:r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0702B64F-0251-42FE-AF37-E073851A59EA}"/>
              </a:ext>
            </a:extLst>
          </p:cNvPr>
          <p:cNvSpPr/>
          <p:nvPr/>
        </p:nvSpPr>
        <p:spPr>
          <a:xfrm>
            <a:off x="8601405" y="1042984"/>
            <a:ext cx="3237022" cy="2881313"/>
          </a:xfrm>
          <a:custGeom>
            <a:avLst/>
            <a:gdLst>
              <a:gd name="connsiteX0" fmla="*/ 0 w 3237022"/>
              <a:gd name="connsiteY0" fmla="*/ 1440657 h 2881313"/>
              <a:gd name="connsiteX1" fmla="*/ 1618511 w 3237022"/>
              <a:gd name="connsiteY1" fmla="*/ 0 h 2881313"/>
              <a:gd name="connsiteX2" fmla="*/ 3237022 w 3237022"/>
              <a:gd name="connsiteY2" fmla="*/ 1440657 h 2881313"/>
              <a:gd name="connsiteX3" fmla="*/ 1618511 w 3237022"/>
              <a:gd name="connsiteY3" fmla="*/ 2881314 h 2881313"/>
              <a:gd name="connsiteX4" fmla="*/ 0 w 3237022"/>
              <a:gd name="connsiteY4" fmla="*/ 1440657 h 28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7022" h="2881313" fill="none" extrusionOk="0">
                <a:moveTo>
                  <a:pt x="0" y="1440657"/>
                </a:moveTo>
                <a:cubicBezTo>
                  <a:pt x="22812" y="643557"/>
                  <a:pt x="578662" y="-89909"/>
                  <a:pt x="1618511" y="0"/>
                </a:cubicBezTo>
                <a:cubicBezTo>
                  <a:pt x="2558002" y="48315"/>
                  <a:pt x="3219490" y="626602"/>
                  <a:pt x="3237022" y="1440657"/>
                </a:cubicBezTo>
                <a:cubicBezTo>
                  <a:pt x="3167634" y="2381424"/>
                  <a:pt x="2568197" y="2814049"/>
                  <a:pt x="1618511" y="2881314"/>
                </a:cubicBezTo>
                <a:cubicBezTo>
                  <a:pt x="704185" y="2869117"/>
                  <a:pt x="-10875" y="2326415"/>
                  <a:pt x="0" y="1440657"/>
                </a:cubicBezTo>
                <a:close/>
              </a:path>
              <a:path w="3237022" h="2881313" stroke="0" extrusionOk="0">
                <a:moveTo>
                  <a:pt x="0" y="1440657"/>
                </a:moveTo>
                <a:cubicBezTo>
                  <a:pt x="-25533" y="815241"/>
                  <a:pt x="726871" y="58103"/>
                  <a:pt x="1618511" y="0"/>
                </a:cubicBezTo>
                <a:cubicBezTo>
                  <a:pt x="2370500" y="158262"/>
                  <a:pt x="3203214" y="482656"/>
                  <a:pt x="3237022" y="1440657"/>
                </a:cubicBezTo>
                <a:cubicBezTo>
                  <a:pt x="3346676" y="2152174"/>
                  <a:pt x="2405221" y="2941368"/>
                  <a:pt x="1618511" y="2881314"/>
                </a:cubicBezTo>
                <a:cubicBezTo>
                  <a:pt x="655142" y="2932067"/>
                  <a:pt x="68024" y="2121539"/>
                  <a:pt x="0" y="14406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89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sz="4000" dirty="0">
                <a:latin typeface="Cooper Black" panose="0208090404030B020404" pitchFamily="18" charset="0"/>
              </a:rPr>
              <a:t>Oh, I see.</a:t>
            </a:r>
          </a:p>
          <a:p>
            <a:pPr algn="ctr"/>
            <a:r>
              <a:rPr kumimoji="1" lang="ja-JP" altLang="en-US" dirty="0"/>
              <a:t>なるほどね。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BAFB1C8-B602-4F89-A19D-19D2045C16C7}"/>
              </a:ext>
            </a:extLst>
          </p:cNvPr>
          <p:cNvSpPr/>
          <p:nvPr/>
        </p:nvSpPr>
        <p:spPr>
          <a:xfrm>
            <a:off x="3590596" y="1318736"/>
            <a:ext cx="5035032" cy="3824764"/>
          </a:xfrm>
          <a:custGeom>
            <a:avLst/>
            <a:gdLst>
              <a:gd name="connsiteX0" fmla="*/ 0 w 5035032"/>
              <a:gd name="connsiteY0" fmla="*/ 1912382 h 3824764"/>
              <a:gd name="connsiteX1" fmla="*/ 2517516 w 5035032"/>
              <a:gd name="connsiteY1" fmla="*/ 0 h 3824764"/>
              <a:gd name="connsiteX2" fmla="*/ 5035032 w 5035032"/>
              <a:gd name="connsiteY2" fmla="*/ 1912382 h 3824764"/>
              <a:gd name="connsiteX3" fmla="*/ 2517516 w 5035032"/>
              <a:gd name="connsiteY3" fmla="*/ 3824764 h 3824764"/>
              <a:gd name="connsiteX4" fmla="*/ 0 w 5035032"/>
              <a:gd name="connsiteY4" fmla="*/ 1912382 h 382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032" h="3824764" fill="none" extrusionOk="0">
                <a:moveTo>
                  <a:pt x="0" y="1912382"/>
                </a:moveTo>
                <a:cubicBezTo>
                  <a:pt x="43132" y="815208"/>
                  <a:pt x="1347620" y="14550"/>
                  <a:pt x="2517516" y="0"/>
                </a:cubicBezTo>
                <a:cubicBezTo>
                  <a:pt x="3921865" y="23867"/>
                  <a:pt x="4937495" y="854107"/>
                  <a:pt x="5035032" y="1912382"/>
                </a:cubicBezTo>
                <a:cubicBezTo>
                  <a:pt x="5359541" y="3015619"/>
                  <a:pt x="3630286" y="3698069"/>
                  <a:pt x="2517516" y="3824764"/>
                </a:cubicBezTo>
                <a:cubicBezTo>
                  <a:pt x="880839" y="3898259"/>
                  <a:pt x="103757" y="2827909"/>
                  <a:pt x="0" y="1912382"/>
                </a:cubicBezTo>
                <a:close/>
              </a:path>
              <a:path w="5035032" h="3824764" stroke="0" extrusionOk="0">
                <a:moveTo>
                  <a:pt x="0" y="1912382"/>
                </a:moveTo>
                <a:cubicBezTo>
                  <a:pt x="-128453" y="1081566"/>
                  <a:pt x="950966" y="-72745"/>
                  <a:pt x="2517516" y="0"/>
                </a:cubicBezTo>
                <a:cubicBezTo>
                  <a:pt x="4023926" y="-17128"/>
                  <a:pt x="5010719" y="900484"/>
                  <a:pt x="5035032" y="1912382"/>
                </a:cubicBezTo>
                <a:cubicBezTo>
                  <a:pt x="4985577" y="2985090"/>
                  <a:pt x="3876106" y="3862363"/>
                  <a:pt x="2517516" y="3824764"/>
                </a:cubicBezTo>
                <a:cubicBezTo>
                  <a:pt x="1243905" y="3749193"/>
                  <a:pt x="-94229" y="2990176"/>
                  <a:pt x="0" y="191238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0" dirty="0">
                <a:latin typeface="Cooper Black" panose="0208090404030B020404" pitchFamily="18" charset="0"/>
              </a:rPr>
              <a:t>Sounds good!</a:t>
            </a:r>
          </a:p>
          <a:p>
            <a:pPr algn="ctr"/>
            <a:r>
              <a:rPr kumimoji="1" lang="ja-JP" altLang="en-US" dirty="0"/>
              <a:t>いいね！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0D140CE9-50FB-4C47-96F6-23CFBC692727}"/>
              </a:ext>
            </a:extLst>
          </p:cNvPr>
          <p:cNvSpPr/>
          <p:nvPr/>
        </p:nvSpPr>
        <p:spPr>
          <a:xfrm>
            <a:off x="109782" y="3924297"/>
            <a:ext cx="4332110" cy="2881313"/>
          </a:xfrm>
          <a:custGeom>
            <a:avLst/>
            <a:gdLst>
              <a:gd name="connsiteX0" fmla="*/ 0 w 4332110"/>
              <a:gd name="connsiteY0" fmla="*/ 1440657 h 2881313"/>
              <a:gd name="connsiteX1" fmla="*/ 2166055 w 4332110"/>
              <a:gd name="connsiteY1" fmla="*/ 0 h 2881313"/>
              <a:gd name="connsiteX2" fmla="*/ 4332110 w 4332110"/>
              <a:gd name="connsiteY2" fmla="*/ 1440657 h 2881313"/>
              <a:gd name="connsiteX3" fmla="*/ 2166055 w 4332110"/>
              <a:gd name="connsiteY3" fmla="*/ 2881314 h 2881313"/>
              <a:gd name="connsiteX4" fmla="*/ 0 w 4332110"/>
              <a:gd name="connsiteY4" fmla="*/ 1440657 h 28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2110" h="2881313" fill="none" extrusionOk="0">
                <a:moveTo>
                  <a:pt x="0" y="1440657"/>
                </a:moveTo>
                <a:cubicBezTo>
                  <a:pt x="-58316" y="562585"/>
                  <a:pt x="1054915" y="19497"/>
                  <a:pt x="2166055" y="0"/>
                </a:cubicBezTo>
                <a:cubicBezTo>
                  <a:pt x="3247173" y="87233"/>
                  <a:pt x="4433592" y="534809"/>
                  <a:pt x="4332110" y="1440657"/>
                </a:cubicBezTo>
                <a:cubicBezTo>
                  <a:pt x="4120993" y="2147185"/>
                  <a:pt x="3593918" y="3021725"/>
                  <a:pt x="2166055" y="2881314"/>
                </a:cubicBezTo>
                <a:cubicBezTo>
                  <a:pt x="1044485" y="3089077"/>
                  <a:pt x="100934" y="2218711"/>
                  <a:pt x="0" y="1440657"/>
                </a:cubicBezTo>
                <a:close/>
              </a:path>
              <a:path w="4332110" h="2881313" stroke="0" extrusionOk="0">
                <a:moveTo>
                  <a:pt x="0" y="1440657"/>
                </a:moveTo>
                <a:cubicBezTo>
                  <a:pt x="196811" y="776034"/>
                  <a:pt x="1096132" y="-93734"/>
                  <a:pt x="2166055" y="0"/>
                </a:cubicBezTo>
                <a:cubicBezTo>
                  <a:pt x="3524285" y="-140553"/>
                  <a:pt x="4387337" y="828609"/>
                  <a:pt x="4332110" y="1440657"/>
                </a:cubicBezTo>
                <a:cubicBezTo>
                  <a:pt x="4293636" y="2301835"/>
                  <a:pt x="3361584" y="2992748"/>
                  <a:pt x="2166055" y="2881314"/>
                </a:cubicBezTo>
                <a:cubicBezTo>
                  <a:pt x="866976" y="2899980"/>
                  <a:pt x="96039" y="2237926"/>
                  <a:pt x="0" y="14406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334576469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4000" dirty="0">
                <a:latin typeface="Cooper Black" panose="0208090404030B020404" pitchFamily="18" charset="0"/>
              </a:rPr>
              <a:t>That’s good.</a:t>
            </a:r>
          </a:p>
          <a:p>
            <a:pPr algn="ctr"/>
            <a:r>
              <a:rPr lang="ja-JP" altLang="en-US" dirty="0"/>
              <a:t>それ，いいね。</a:t>
            </a:r>
            <a:endParaRPr kumimoji="1" lang="ja-JP" altLang="en-US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5FE55E6-0E4E-4CC0-8EA5-0912730BE85A}"/>
              </a:ext>
            </a:extLst>
          </p:cNvPr>
          <p:cNvSpPr/>
          <p:nvPr/>
        </p:nvSpPr>
        <p:spPr>
          <a:xfrm>
            <a:off x="7898979" y="3976687"/>
            <a:ext cx="3237022" cy="2881313"/>
          </a:xfrm>
          <a:custGeom>
            <a:avLst/>
            <a:gdLst>
              <a:gd name="connsiteX0" fmla="*/ 0 w 3237022"/>
              <a:gd name="connsiteY0" fmla="*/ 1440657 h 2881313"/>
              <a:gd name="connsiteX1" fmla="*/ 1618511 w 3237022"/>
              <a:gd name="connsiteY1" fmla="*/ 0 h 2881313"/>
              <a:gd name="connsiteX2" fmla="*/ 3237022 w 3237022"/>
              <a:gd name="connsiteY2" fmla="*/ 1440657 h 2881313"/>
              <a:gd name="connsiteX3" fmla="*/ 1618511 w 3237022"/>
              <a:gd name="connsiteY3" fmla="*/ 2881314 h 2881313"/>
              <a:gd name="connsiteX4" fmla="*/ 0 w 3237022"/>
              <a:gd name="connsiteY4" fmla="*/ 1440657 h 28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7022" h="2881313" fill="none" extrusionOk="0">
                <a:moveTo>
                  <a:pt x="0" y="1440657"/>
                </a:moveTo>
                <a:cubicBezTo>
                  <a:pt x="146061" y="564957"/>
                  <a:pt x="846532" y="-10274"/>
                  <a:pt x="1618511" y="0"/>
                </a:cubicBezTo>
                <a:cubicBezTo>
                  <a:pt x="2475967" y="23076"/>
                  <a:pt x="3332535" y="659240"/>
                  <a:pt x="3237022" y="1440657"/>
                </a:cubicBezTo>
                <a:cubicBezTo>
                  <a:pt x="3415800" y="2041322"/>
                  <a:pt x="2398327" y="2844167"/>
                  <a:pt x="1618511" y="2881314"/>
                </a:cubicBezTo>
                <a:cubicBezTo>
                  <a:pt x="649436" y="2929177"/>
                  <a:pt x="99318" y="2427626"/>
                  <a:pt x="0" y="1440657"/>
                </a:cubicBezTo>
                <a:close/>
              </a:path>
              <a:path w="3237022" h="2881313" stroke="0" extrusionOk="0">
                <a:moveTo>
                  <a:pt x="0" y="1440657"/>
                </a:moveTo>
                <a:cubicBezTo>
                  <a:pt x="64833" y="585997"/>
                  <a:pt x="778409" y="136449"/>
                  <a:pt x="1618511" y="0"/>
                </a:cubicBezTo>
                <a:cubicBezTo>
                  <a:pt x="2487917" y="-13535"/>
                  <a:pt x="3102281" y="690107"/>
                  <a:pt x="3237022" y="1440657"/>
                </a:cubicBezTo>
                <a:cubicBezTo>
                  <a:pt x="3445076" y="2313220"/>
                  <a:pt x="2434016" y="2980611"/>
                  <a:pt x="1618511" y="2881314"/>
                </a:cubicBezTo>
                <a:cubicBezTo>
                  <a:pt x="754761" y="2905040"/>
                  <a:pt x="-77313" y="2281026"/>
                  <a:pt x="0" y="14406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latin typeface="Cooper Black" panose="0208090404030B020404" pitchFamily="18" charset="0"/>
              </a:rPr>
              <a:t>Really?</a:t>
            </a:r>
          </a:p>
          <a:p>
            <a:pPr algn="ctr"/>
            <a:r>
              <a:rPr lang="ja-JP" altLang="en-US" dirty="0"/>
              <a:t>本当に？</a:t>
            </a:r>
            <a:endParaRPr kumimoji="1" lang="ja-JP" altLang="en-US" dirty="0"/>
          </a:p>
        </p:txBody>
      </p:sp>
      <p:pic>
        <p:nvPicPr>
          <p:cNvPr id="26" name="sounds good">
            <a:hlinkClick r:id="" action="ppaction://media"/>
            <a:extLst>
              <a:ext uri="{FF2B5EF4-FFF2-40B4-BE49-F238E27FC236}">
                <a16:creationId xmlns:a16="http://schemas.microsoft.com/office/drawing/2014/main" id="{69A3DC5E-259D-4268-8C83-80F54623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4407651" y="1318735"/>
            <a:ext cx="3605956" cy="3824764"/>
          </a:xfrm>
          <a:prstGeom prst="rect">
            <a:avLst/>
          </a:prstGeom>
        </p:spPr>
      </p:pic>
      <p:pic>
        <p:nvPicPr>
          <p:cNvPr id="27" name="oh i see">
            <a:hlinkClick r:id="" action="ppaction://media"/>
            <a:extLst>
              <a:ext uri="{FF2B5EF4-FFF2-40B4-BE49-F238E27FC236}">
                <a16:creationId xmlns:a16="http://schemas.microsoft.com/office/drawing/2014/main" id="{7D7E1A4E-ED5C-4197-9227-34DD000E1B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8830660" y="1124816"/>
            <a:ext cx="2909395" cy="2637439"/>
          </a:xfrm>
          <a:prstGeom prst="rect">
            <a:avLst/>
          </a:prstGeom>
        </p:spPr>
      </p:pic>
      <p:pic>
        <p:nvPicPr>
          <p:cNvPr id="28" name="really">
            <a:hlinkClick r:id="" action="ppaction://media"/>
            <a:extLst>
              <a:ext uri="{FF2B5EF4-FFF2-40B4-BE49-F238E27FC236}">
                <a16:creationId xmlns:a16="http://schemas.microsoft.com/office/drawing/2014/main" id="{61028EFD-2302-4E0C-AABE-3BD2C1947F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7898978" y="3976687"/>
            <a:ext cx="3237023" cy="2828923"/>
          </a:xfrm>
          <a:prstGeom prst="rect">
            <a:avLst/>
          </a:prstGeom>
        </p:spPr>
      </p:pic>
      <p:pic>
        <p:nvPicPr>
          <p:cNvPr id="29" name="that is good">
            <a:hlinkClick r:id="" action="ppaction://media"/>
            <a:extLst>
              <a:ext uri="{FF2B5EF4-FFF2-40B4-BE49-F238E27FC236}">
                <a16:creationId xmlns:a16="http://schemas.microsoft.com/office/drawing/2014/main" id="{E2587F0A-E116-46E2-8A32-CE0EEE5A2CB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217213" y="4351284"/>
            <a:ext cx="3985406" cy="2398766"/>
          </a:xfrm>
          <a:prstGeom prst="rect">
            <a:avLst/>
          </a:prstGeom>
        </p:spPr>
      </p:pic>
      <p:pic>
        <p:nvPicPr>
          <p:cNvPr id="30" name="i think so too">
            <a:hlinkClick r:id="" action="ppaction://media"/>
            <a:extLst>
              <a:ext uri="{FF2B5EF4-FFF2-40B4-BE49-F238E27FC236}">
                <a16:creationId xmlns:a16="http://schemas.microsoft.com/office/drawing/2014/main" id="{B58EE3BA-BD73-4A64-9F89-18D00656D7F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217213" y="1230314"/>
            <a:ext cx="3275011" cy="2579416"/>
          </a:xfrm>
          <a:prstGeom prst="rect">
            <a:avLst/>
          </a:prstGeom>
        </p:spPr>
      </p:pic>
      <p:sp>
        <p:nvSpPr>
          <p:cNvPr id="31" name="矢印: 右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3938F7-E582-4AA4-8E4E-AD7C22B189B8}"/>
              </a:ext>
            </a:extLst>
          </p:cNvPr>
          <p:cNvSpPr/>
          <p:nvPr/>
        </p:nvSpPr>
        <p:spPr>
          <a:xfrm flipH="1">
            <a:off x="4664763" y="5158855"/>
            <a:ext cx="3125972" cy="1575838"/>
          </a:xfrm>
          <a:prstGeom prst="rightArrow">
            <a:avLst>
              <a:gd name="adj1" fmla="val 50000"/>
              <a:gd name="adj2" fmla="val 621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トップメニュー</a:t>
            </a:r>
            <a:endParaRPr kumimoji="1"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2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9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9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9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3C8FAB-4B15-4F98-B12D-7FA3F645BB7E}"/>
              </a:ext>
            </a:extLst>
          </p:cNvPr>
          <p:cNvSpPr txBox="1">
            <a:spLocks/>
          </p:cNvSpPr>
          <p:nvPr/>
        </p:nvSpPr>
        <p:spPr>
          <a:xfrm>
            <a:off x="0" y="107951"/>
            <a:ext cx="12192000" cy="96130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新しい情報を聞き出そう</a:t>
            </a:r>
            <a:endParaRPr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5" name="四角形: 対角を丸める 4">
            <a:extLst>
              <a:ext uri="{FF2B5EF4-FFF2-40B4-BE49-F238E27FC236}">
                <a16:creationId xmlns:a16="http://schemas.microsoft.com/office/drawing/2014/main" id="{71914F1A-A493-4B04-BB23-D41181EC7AFE}"/>
              </a:ext>
            </a:extLst>
          </p:cNvPr>
          <p:cNvSpPr/>
          <p:nvPr/>
        </p:nvSpPr>
        <p:spPr>
          <a:xfrm>
            <a:off x="157654" y="1189277"/>
            <a:ext cx="11792607" cy="78663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altLang="ja-JP" sz="4000" b="1" kern="100" dirty="0">
                <a:effectLst/>
                <a:latin typeface="NHHandwriting Medium" panose="020F0500000000000000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Who is your favorite baseball player?</a:t>
            </a:r>
            <a:endParaRPr lang="ja-JP" altLang="ja-JP" sz="40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四角形: 対角を丸める 5">
            <a:extLst>
              <a:ext uri="{FF2B5EF4-FFF2-40B4-BE49-F238E27FC236}">
                <a16:creationId xmlns:a16="http://schemas.microsoft.com/office/drawing/2014/main" id="{780F5750-F5F5-4C37-8431-E2A0109F2255}"/>
              </a:ext>
            </a:extLst>
          </p:cNvPr>
          <p:cNvSpPr/>
          <p:nvPr/>
        </p:nvSpPr>
        <p:spPr>
          <a:xfrm>
            <a:off x="199696" y="2030061"/>
            <a:ext cx="11792607" cy="78321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altLang="ja-JP" sz="4000" b="1" kern="100" dirty="0">
                <a:effectLst/>
                <a:latin typeface="NHHandwriting Medium" panose="020F0500000000000000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What is your favorite fruits?</a:t>
            </a:r>
            <a:endParaRPr lang="ja-JP" altLang="ja-JP" sz="40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id="{47EB1435-AFA5-4EAF-815E-897C34A9FDEC}"/>
              </a:ext>
            </a:extLst>
          </p:cNvPr>
          <p:cNvSpPr/>
          <p:nvPr/>
        </p:nvSpPr>
        <p:spPr>
          <a:xfrm>
            <a:off x="199696" y="2899600"/>
            <a:ext cx="11792607" cy="78321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altLang="ja-JP" sz="4000" b="1" kern="100" dirty="0">
                <a:effectLst/>
                <a:latin typeface="NHHandwriting Medium" panose="020F0500000000000000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What kind of music do you like?</a:t>
            </a:r>
            <a:endParaRPr lang="ja-JP" altLang="ja-JP" sz="40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四角形: 対角を丸める 7">
            <a:extLst>
              <a:ext uri="{FF2B5EF4-FFF2-40B4-BE49-F238E27FC236}">
                <a16:creationId xmlns:a16="http://schemas.microsoft.com/office/drawing/2014/main" id="{41316847-627A-4657-B984-8EF7169095BB}"/>
              </a:ext>
            </a:extLst>
          </p:cNvPr>
          <p:cNvSpPr/>
          <p:nvPr/>
        </p:nvSpPr>
        <p:spPr>
          <a:xfrm>
            <a:off x="199696" y="3808894"/>
            <a:ext cx="11792607" cy="783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altLang="ja-JP" sz="3600" b="1" kern="100" dirty="0">
                <a:effectLst/>
                <a:latin typeface="NHHandwriting Medium" panose="020F0500000000000000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What do you think of working as a YouTuber?</a:t>
            </a:r>
            <a:endParaRPr lang="ja-JP" altLang="ja-JP" sz="36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四角形: 対角を丸める 8">
            <a:extLst>
              <a:ext uri="{FF2B5EF4-FFF2-40B4-BE49-F238E27FC236}">
                <a16:creationId xmlns:a16="http://schemas.microsoft.com/office/drawing/2014/main" id="{202588E1-37A8-44F0-A5B6-7CD0A3ECB181}"/>
              </a:ext>
            </a:extLst>
          </p:cNvPr>
          <p:cNvSpPr/>
          <p:nvPr/>
        </p:nvSpPr>
        <p:spPr>
          <a:xfrm>
            <a:off x="199696" y="4718188"/>
            <a:ext cx="7998234" cy="78321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/>
            <a:r>
              <a:rPr lang="en-US" altLang="ja-JP" sz="4000" b="1" kern="100" dirty="0">
                <a:effectLst/>
                <a:latin typeface="NHHandwriting Medium" panose="020F0500000000000000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 Why do </a:t>
            </a:r>
            <a:r>
              <a:rPr lang="en-US" altLang="ja-JP" sz="4000" b="1" kern="100" dirty="0">
                <a:latin typeface="NHHandwriting Medium" panose="020F0500000000000000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you play sports? </a:t>
            </a:r>
            <a:endParaRPr lang="ja-JP" altLang="ja-JP" sz="40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四角形: 対角を丸める 9">
            <a:extLst>
              <a:ext uri="{FF2B5EF4-FFF2-40B4-BE49-F238E27FC236}">
                <a16:creationId xmlns:a16="http://schemas.microsoft.com/office/drawing/2014/main" id="{19838BC6-9587-4A01-98CA-21144FD0E1AB}"/>
              </a:ext>
            </a:extLst>
          </p:cNvPr>
          <p:cNvSpPr/>
          <p:nvPr/>
        </p:nvSpPr>
        <p:spPr>
          <a:xfrm>
            <a:off x="212317" y="5632723"/>
            <a:ext cx="7998233" cy="84290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/>
            <a:r>
              <a:rPr lang="en-US" altLang="ja-JP" sz="4000" b="1" kern="100" dirty="0">
                <a:effectLst/>
                <a:latin typeface="NHHandwriting Medium" panose="020F0500000000000000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 Why do </a:t>
            </a:r>
            <a:r>
              <a:rPr lang="en-US" altLang="ja-JP" sz="4000" b="1" kern="100" dirty="0">
                <a:latin typeface="NHHandwriting Medium" panose="020F0500000000000000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you think so?</a:t>
            </a:r>
            <a:endParaRPr lang="ja-JP" altLang="ja-JP" sz="40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矢印: 右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F10D70B-99CF-4E6A-BBFC-A9ECDFE2A3A8}"/>
              </a:ext>
            </a:extLst>
          </p:cNvPr>
          <p:cNvSpPr/>
          <p:nvPr/>
        </p:nvSpPr>
        <p:spPr>
          <a:xfrm flipH="1">
            <a:off x="8512863" y="4718188"/>
            <a:ext cx="3125972" cy="1575838"/>
          </a:xfrm>
          <a:prstGeom prst="rightArrow">
            <a:avLst>
              <a:gd name="adj1" fmla="val 50000"/>
              <a:gd name="adj2" fmla="val 621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トップメニュー</a:t>
            </a:r>
            <a:endParaRPr kumimoji="1"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04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FA071A4-D782-409C-BB68-38FD0A40C00E}"/>
              </a:ext>
            </a:extLst>
          </p:cNvPr>
          <p:cNvSpPr txBox="1">
            <a:spLocks/>
          </p:cNvSpPr>
          <p:nvPr/>
        </p:nvSpPr>
        <p:spPr>
          <a:xfrm>
            <a:off x="0" y="107951"/>
            <a:ext cx="12192000" cy="9613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理由を付け加えて</a:t>
            </a:r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アドバイス</a:t>
            </a:r>
            <a:r>
              <a:rPr lang="ja-JP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しよう</a:t>
            </a:r>
            <a:endParaRPr lang="ja-JP" altLang="en-US" sz="7200" dirty="0">
              <a:solidFill>
                <a:srgbClr val="0070C0"/>
              </a:solidFill>
            </a:endParaRPr>
          </a:p>
        </p:txBody>
      </p:sp>
      <p:sp>
        <p:nvSpPr>
          <p:cNvPr id="7" name="小波 6">
            <a:extLst>
              <a:ext uri="{FF2B5EF4-FFF2-40B4-BE49-F238E27FC236}">
                <a16:creationId xmlns:a16="http://schemas.microsoft.com/office/drawing/2014/main" id="{EFC405B9-FDB7-4F59-A7EA-F5D112A8BE2D}"/>
              </a:ext>
            </a:extLst>
          </p:cNvPr>
          <p:cNvSpPr/>
          <p:nvPr/>
        </p:nvSpPr>
        <p:spPr>
          <a:xfrm>
            <a:off x="168165" y="961536"/>
            <a:ext cx="11490435" cy="2020204"/>
          </a:xfrm>
          <a:prstGeom prst="doubleWave">
            <a:avLst>
              <a:gd name="adj1" fmla="val 6250"/>
              <a:gd name="adj2" fmla="val 8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HHandwriting Medium" panose="020F0500000000000000" pitchFamily="34" charset="0"/>
              </a:rPr>
              <a:t>I think that you can be a good </a:t>
            </a:r>
            <a:r>
              <a:rPr kumimoji="1"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HHandwriting Medium" panose="020F0500000000000000" pitchFamily="34" charset="0"/>
              </a:rPr>
              <a:t>tour guide </a:t>
            </a:r>
            <a:r>
              <a:rPr kumimoji="1"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HHandwriting Medium" panose="020F0500000000000000" pitchFamily="34" charset="0"/>
              </a:rPr>
              <a:t>because you </a:t>
            </a:r>
            <a:r>
              <a:rPr kumimoji="1"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HHandwriting Medium" panose="020F0500000000000000" pitchFamily="34" charset="0"/>
              </a:rPr>
              <a:t>like traveling </a:t>
            </a:r>
          </a:p>
          <a:p>
            <a:pPr algn="ctr"/>
            <a:r>
              <a:rPr kumimoji="1"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HHandwriting Medium" panose="020F0500000000000000" pitchFamily="34" charset="0"/>
              </a:rPr>
              <a:t>and talking with people.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BC090A-C463-4C8F-9484-DFCC27885654}"/>
              </a:ext>
            </a:extLst>
          </p:cNvPr>
          <p:cNvSpPr txBox="1"/>
          <p:nvPr/>
        </p:nvSpPr>
        <p:spPr>
          <a:xfrm>
            <a:off x="599090" y="3129218"/>
            <a:ext cx="10993820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indent="533400" algn="just"/>
            <a:r>
              <a:rPr lang="en-US" altLang="ja-JP" sz="2800" b="1" kern="100" dirty="0">
                <a:effectLst/>
                <a:latin typeface="NHHandwriting Medium" panose="020F0500000000000000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+1 	I want you to take me to Canada in the future.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小波 9">
            <a:extLst>
              <a:ext uri="{FF2B5EF4-FFF2-40B4-BE49-F238E27FC236}">
                <a16:creationId xmlns:a16="http://schemas.microsoft.com/office/drawing/2014/main" id="{D877AE0E-1878-43F4-98A7-58B136F17EC4}"/>
              </a:ext>
            </a:extLst>
          </p:cNvPr>
          <p:cNvSpPr/>
          <p:nvPr/>
        </p:nvSpPr>
        <p:spPr>
          <a:xfrm>
            <a:off x="451944" y="3707583"/>
            <a:ext cx="11288111" cy="2359743"/>
          </a:xfrm>
          <a:prstGeom prst="doubleWave">
            <a:avLst>
              <a:gd name="adj1" fmla="val 6250"/>
              <a:gd name="adj2" fmla="val -7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HHandwriting Medium" panose="020F0500000000000000" pitchFamily="34" charset="0"/>
              </a:rPr>
              <a:t>I think that you can be a good </a:t>
            </a:r>
            <a:r>
              <a:rPr kumimoji="1"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HHandwriting Medium" panose="020F0500000000000000" pitchFamily="34" charset="0"/>
              </a:rPr>
              <a:t>soccer player </a:t>
            </a:r>
            <a:r>
              <a:rPr kumimoji="1"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HHandwriting Medium" panose="020F0500000000000000" pitchFamily="34" charset="0"/>
              </a:rPr>
              <a:t>because you </a:t>
            </a:r>
            <a:r>
              <a:rPr kumimoji="1"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HHandwriting Medium" panose="020F0500000000000000" pitchFamily="34" charset="0"/>
              </a:rPr>
              <a:t>play soccer very well.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197AC1-7FC7-488F-8B76-9811A851AFAF}"/>
              </a:ext>
            </a:extLst>
          </p:cNvPr>
          <p:cNvSpPr txBox="1"/>
          <p:nvPr/>
        </p:nvSpPr>
        <p:spPr>
          <a:xfrm>
            <a:off x="451944" y="6254479"/>
            <a:ext cx="1099382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indent="533400" algn="just"/>
            <a:r>
              <a:rPr lang="en-US" altLang="ja-JP" sz="2800" b="1" kern="100" dirty="0">
                <a:effectLst/>
                <a:latin typeface="NHHandwriting Medium" panose="020F0500000000000000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+1 	I want you to teach me how to play soccer.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矢印: 右 11">
            <a:hlinkClick r:id="rId2" action="ppaction://hlinksldjump"/>
            <a:extLst>
              <a:ext uri="{FF2B5EF4-FFF2-40B4-BE49-F238E27FC236}">
                <a16:creationId xmlns:a16="http://schemas.microsoft.com/office/drawing/2014/main" id="{F90C7883-18EE-4289-B8A2-B537A18300B3}"/>
              </a:ext>
            </a:extLst>
          </p:cNvPr>
          <p:cNvSpPr/>
          <p:nvPr/>
        </p:nvSpPr>
        <p:spPr>
          <a:xfrm flipH="1">
            <a:off x="451944" y="5122677"/>
            <a:ext cx="3125972" cy="1038225"/>
          </a:xfrm>
          <a:prstGeom prst="rightArrow">
            <a:avLst>
              <a:gd name="adj1" fmla="val 50000"/>
              <a:gd name="adj2" fmla="val 621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hlinkClick r:id="" action="ppaction://hlinkshowjump?jump=firstslide"/>
              </a:rPr>
              <a:t>トップメニュー</a:t>
            </a:r>
            <a:endParaRPr kumimoji="1"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09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420</Words>
  <Application>Microsoft Office PowerPoint</Application>
  <PresentationFormat>ワイド画面</PresentationFormat>
  <Paragraphs>61</Paragraphs>
  <Slides>5</Slides>
  <Notes>0</Notes>
  <HiddenSlides>0</HiddenSlides>
  <MMClips>11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HGP創英角ﾎﾟｯﾌﾟ体</vt:lpstr>
      <vt:lpstr>HGS創英角ﾎﾟｯﾌﾟ体</vt:lpstr>
      <vt:lpstr>游ゴシック</vt:lpstr>
      <vt:lpstr>游ゴシック Light</vt:lpstr>
      <vt:lpstr>游明朝</vt:lpstr>
      <vt:lpstr>Arial</vt:lpstr>
      <vt:lpstr>Comic Sans MS</vt:lpstr>
      <vt:lpstr>Cooper Black</vt:lpstr>
      <vt:lpstr>NHHandwriting Medium</vt:lpstr>
      <vt:lpstr>Office テーマ</vt:lpstr>
      <vt:lpstr>PowerPoint プレゼンテーション</vt:lpstr>
      <vt:lpstr>好きなことや得意なこと，興味があることを伝えよう</vt:lpstr>
      <vt:lpstr>友達の言ったことに対してあいづちをしよう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Oyama Naofumi</dc:creator>
  <cp:lastModifiedBy>Oyama Naofumi</cp:lastModifiedBy>
  <cp:revision>11</cp:revision>
  <dcterms:created xsi:type="dcterms:W3CDTF">2021-07-06T12:50:46Z</dcterms:created>
  <dcterms:modified xsi:type="dcterms:W3CDTF">2021-07-15T03:00:04Z</dcterms:modified>
</cp:coreProperties>
</file>