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handoutMasterIdLst>
    <p:handoutMasterId r:id="rId22"/>
  </p:handoutMasterIdLst>
  <p:sldIdLst>
    <p:sldId id="268" r:id="rId2"/>
    <p:sldId id="267" r:id="rId3"/>
    <p:sldId id="269" r:id="rId4"/>
    <p:sldId id="270" r:id="rId5"/>
    <p:sldId id="271" r:id="rId6"/>
    <p:sldId id="256" r:id="rId7"/>
    <p:sldId id="264" r:id="rId8"/>
    <p:sldId id="273" r:id="rId9"/>
    <p:sldId id="275" r:id="rId10"/>
    <p:sldId id="280" r:id="rId11"/>
    <p:sldId id="276" r:id="rId12"/>
    <p:sldId id="281" r:id="rId13"/>
    <p:sldId id="277" r:id="rId14"/>
    <p:sldId id="282" r:id="rId15"/>
    <p:sldId id="279" r:id="rId16"/>
    <p:sldId id="283" r:id="rId17"/>
    <p:sldId id="278" r:id="rId18"/>
    <p:sldId id="263" r:id="rId19"/>
    <p:sldId id="272" r:id="rId20"/>
  </p:sldIdLst>
  <p:sldSz cx="12192000" cy="6858000"/>
  <p:notesSz cx="10002838" cy="688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76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335428" cy="344367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65053" y="2"/>
            <a:ext cx="4335427" cy="344367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7F33E237-1826-4C1D-A0E1-584107CB4C2E}" type="datetimeFigureOut">
              <a:rPr kumimoji="1" lang="ja-JP" altLang="en-US" smtClean="0"/>
              <a:t>2021/11/24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6536339"/>
            <a:ext cx="4335428" cy="344367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65053" y="6536339"/>
            <a:ext cx="4335427" cy="344367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B218F994-E734-4498-B357-E428C092D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34564" cy="344090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65960" y="0"/>
            <a:ext cx="4334564" cy="344090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33F620C-86CC-4133-9177-77F57EB0C600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708275" y="515938"/>
            <a:ext cx="4586288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94" tIns="46497" rIns="92994" bIns="464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0285" y="3268863"/>
            <a:ext cx="8002270" cy="3096815"/>
          </a:xfrm>
          <a:prstGeom prst="rect">
            <a:avLst/>
          </a:prstGeom>
        </p:spPr>
        <p:txBody>
          <a:bodyPr vert="horz" lIns="92994" tIns="46497" rIns="92994" bIns="464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536528"/>
            <a:ext cx="4334564" cy="344090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65960" y="6536528"/>
            <a:ext cx="4334564" cy="344090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C91C7FC8-CF56-45EF-AFDB-A435B9558DE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90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708275" y="515938"/>
            <a:ext cx="4586288" cy="2581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1C7FC8-CF56-45EF-AFDB-A435B9558DE1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4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5A3355B-8ED2-4D76-9826-31F823088767}" type="datetimeFigureOut">
              <a:rPr kumimoji="1" lang="ja-JP" altLang="en-US" smtClean="0"/>
              <a:pPr/>
              <a:t>2021/11/24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870872D-3D40-4804-9200-31A4F060E94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meblo.jp/skygalaxy/image-10547781340-10563946287.html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ameblo.jp/skygalaxy/image-10547781340-10563946287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rmc-oden.com/blog/wp-content/uploads/ankipan.j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0.gstatic.com/images?q=tbn:ANd9GcTXpsy0i-jJVDgYTN1W33wqfmygTEMefVHPWrJ4uPqfk2PUmb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3" y="3284983"/>
            <a:ext cx="1933575" cy="236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…</a:t>
            </a:r>
            <a:endParaRPr lang="ja-JP" altLang="en-US" sz="7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95600" y="3789041"/>
            <a:ext cx="5504656" cy="1024137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</a:rPr>
              <a:t>もしも</a:t>
            </a:r>
            <a:r>
              <a:rPr lang="en-US" altLang="ja-JP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</a:rPr>
              <a:t>…</a:t>
            </a:r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</a:rPr>
              <a:t>　の２つの世界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2148423" y="3645024"/>
            <a:ext cx="5832648" cy="72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69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35360" y="2852936"/>
            <a:ext cx="114492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would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enlarge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       for starving people. 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5122" name="Picture 2" descr="http://t0.gstatic.com/images?q=tbn:ANd9GcSSPQQpf2hazgP93P-qbg4ykT8TEb_qlXCZuHxlshnAfv1-StXgSGbGYp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296" y="8367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tudio-mew.com/img_gallery/foo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3573016"/>
            <a:ext cx="2571070" cy="173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0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07368" y="2852936"/>
            <a:ext cx="11449272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________our future.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6146" name="Picture 2" descr="derniere survi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280" y="1261560"/>
            <a:ext cx="2780617" cy="180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95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07368" y="2852937"/>
            <a:ext cx="11377264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know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our future.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6146" name="Picture 2" descr="derniere survi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280" y="1261560"/>
            <a:ext cx="2780617" cy="180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789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07368" y="2852937"/>
            <a:ext cx="11305256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_______ everything.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11266" name="Picture 2" descr="http://www.tv-asahi.co.jp/doraemon_2005/contents/tool_ta/0004/img/1_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9479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8973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35360" y="2852937"/>
            <a:ext cx="11397836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fix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everything.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11266" name="Picture 2" descr="http://www.tv-asahi.co.jp/doraemon_2005/contents/tool_ta/0004/img/1_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9479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015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7m1wmm.cocolog-nifty.com/blog/images/2011/11/20/photo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618" y="1052736"/>
            <a:ext cx="47625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07368" y="4007099"/>
            <a:ext cx="11305256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 ______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everywhere.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262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7m1wmm.cocolog-nifty.com/blog/images/2011/11/20/photo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618" y="1052736"/>
            <a:ext cx="47625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07368" y="4007099"/>
            <a:ext cx="11377264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 visit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everywhere.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989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log.morishita-1910.jp/wp-content/uploads/2010/10/honyakukonnyak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9479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479376" y="2852936"/>
            <a:ext cx="11305256" cy="3286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______________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study    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             foreign languages.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630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35360" y="2852937"/>
            <a:ext cx="11449272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_____________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study hard.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8194" name="Picture 2" descr="http://rmc-oden.com/blog/wp-content/uploads/ankipa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1228030"/>
            <a:ext cx="14859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3428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57304" y="1196753"/>
            <a:ext cx="9144000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you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one million yen,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what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would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you do?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4" name="図 3" descr="文字の書かれた紙&#10;&#10;中程度の精度で自動的に生成された説明">
            <a:extLst>
              <a:ext uri="{FF2B5EF4-FFF2-40B4-BE49-F238E27FC236}">
                <a16:creationId xmlns:a16="http://schemas.microsoft.com/office/drawing/2014/main" id="{CDCC2949-38A3-4E6E-8493-CCFBEEA119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3671139"/>
            <a:ext cx="6264696" cy="353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77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5360" y="2060848"/>
            <a:ext cx="115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❶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it is sunny tomorrow,   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I will go fishing.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4F8574-5164-43AC-B91A-571AD36E3A41}"/>
              </a:ext>
            </a:extLst>
          </p:cNvPr>
          <p:cNvSpPr txBox="1"/>
          <p:nvPr/>
        </p:nvSpPr>
        <p:spPr>
          <a:xfrm>
            <a:off x="335360" y="4221088"/>
            <a:ext cx="11521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❷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it were sunny today,     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I would go fishing.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5705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7368" y="2060848"/>
            <a:ext cx="11377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❶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it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is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sunny </a:t>
            </a:r>
            <a:r>
              <a:rPr lang="en-US" altLang="ja-JP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tomorrow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  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I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will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go fishing.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4F8574-5164-43AC-B91A-571AD36E3A41}"/>
              </a:ext>
            </a:extLst>
          </p:cNvPr>
          <p:cNvSpPr txBox="1"/>
          <p:nvPr/>
        </p:nvSpPr>
        <p:spPr>
          <a:xfrm>
            <a:off x="407368" y="4221088"/>
            <a:ext cx="11305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❷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it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were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sunny </a:t>
            </a:r>
            <a:r>
              <a:rPr lang="en-US" altLang="ja-JP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today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     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I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would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go fishing.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554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5360" y="2060848"/>
            <a:ext cx="114492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❶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you buy a computer,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you can surf the internet.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4F8574-5164-43AC-B91A-571AD36E3A41}"/>
              </a:ext>
            </a:extLst>
          </p:cNvPr>
          <p:cNvSpPr txBox="1"/>
          <p:nvPr/>
        </p:nvSpPr>
        <p:spPr>
          <a:xfrm>
            <a:off x="335360" y="4221088"/>
            <a:ext cx="114492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❷ 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you had a computer now,     </a:t>
            </a:r>
          </a:p>
          <a:p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you could surf the internet.</a:t>
            </a:r>
            <a:endParaRPr lang="ja-JP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16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07368" y="2060848"/>
            <a:ext cx="113772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❶ 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you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buy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a computer,</a:t>
            </a:r>
          </a:p>
          <a:p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you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can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surf the internet.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C4F8574-5164-43AC-B91A-571AD36E3A41}"/>
              </a:ext>
            </a:extLst>
          </p:cNvPr>
          <p:cNvSpPr txBox="1"/>
          <p:nvPr/>
        </p:nvSpPr>
        <p:spPr>
          <a:xfrm>
            <a:off x="407368" y="4221088"/>
            <a:ext cx="11377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❷ 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If you </a:t>
            </a:r>
            <a:r>
              <a:rPr lang="en-US" altLang="ja-JP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had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a computer now,     </a:t>
            </a:r>
          </a:p>
          <a:p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you </a:t>
            </a:r>
            <a:r>
              <a:rPr lang="en-US" altLang="ja-JP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could</a:t>
            </a:r>
            <a:r>
              <a:rPr lang="en-US" altLang="ja-JP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surf the internet.</a:t>
            </a:r>
            <a:endParaRPr lang="ja-JP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971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0.gstatic.com/images?q=tbn:ANd9GcTXpsy0i-jJVDgYTN1W33wqfmygTEMefVHPWrJ4uPqfk2PUmb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233" y="3284983"/>
            <a:ext cx="1933575" cy="236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7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his tool</a:t>
            </a:r>
            <a:endParaRPr lang="ja-JP" altLang="en-US" sz="7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495600" y="3789041"/>
            <a:ext cx="5504656" cy="1024137"/>
          </a:xfrm>
        </p:spPr>
        <p:txBody>
          <a:bodyPr>
            <a:normAutofit/>
          </a:bodyPr>
          <a:lstStyle/>
          <a:p>
            <a:r>
              <a:rPr lang="ja-JP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HG創英角ﾎﾟｯﾌﾟ体" pitchFamily="49" charset="-128"/>
                <a:ea typeface="HG創英角ﾎﾟｯﾌﾟ体" pitchFamily="49" charset="-128"/>
              </a:rPr>
              <a:t>ドラえもんの道具があったら</a:t>
            </a:r>
          </a:p>
        </p:txBody>
      </p:sp>
      <p:cxnSp>
        <p:nvCxnSpPr>
          <p:cNvPr id="5" name="直線コネクタ 4"/>
          <p:cNvCxnSpPr/>
          <p:nvPr/>
        </p:nvCxnSpPr>
        <p:spPr>
          <a:xfrm>
            <a:off x="2148423" y="3645024"/>
            <a:ext cx="5832648" cy="720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636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407368" y="2852936"/>
            <a:ext cx="11521280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______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_______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go everywhere easily.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9218" name="Picture 2" descr="http://img5.blogs.yahoo.co.jp/ybi/1/25/8e/dobleclef/folder/568741/img_568741_11863306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91650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7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71364" y="2843809"/>
            <a:ext cx="11449272" cy="2178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we </a:t>
            </a:r>
            <a:r>
              <a:rPr lang="en-US" altLang="ja-JP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could</a:t>
            </a:r>
            <a:r>
              <a:rPr lang="en-US" altLang="ja-JP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go everywhere easily.</a:t>
            </a:r>
            <a:endParaRPr lang="ja-JP" alt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9218" name="Picture 2" descr="http://img5.blogs.yahoo.co.jp/ybi/1/25/8e/dobleclef/folder/568741/img_568741_11863306_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91650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459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335360" y="2852936"/>
            <a:ext cx="113772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If 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had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this tool,  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  we </a:t>
            </a:r>
            <a:r>
              <a:rPr lang="en-US" altLang="ja-JP" sz="4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_____</a:t>
            </a: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enlarge</a:t>
            </a:r>
          </a:p>
          <a:p>
            <a:pPr>
              <a:lnSpc>
                <a:spcPct val="150000"/>
              </a:lnSpc>
            </a:pPr>
            <a:r>
              <a:rPr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Black" panose="02040A04050005020304" pitchFamily="18" charset="0"/>
              </a:rPr>
              <a:t>         for starving people. </a:t>
            </a:r>
            <a:endParaRPr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asis MT Pro Black" panose="02040A04050005020304" pitchFamily="18" charset="0"/>
            </a:endParaRPr>
          </a:p>
        </p:txBody>
      </p:sp>
      <p:pic>
        <p:nvPicPr>
          <p:cNvPr id="5122" name="Picture 2" descr="http://t0.gstatic.com/images?q=tbn:ANd9GcSSPQQpf2hazgP93P-qbg4ykT8TEb_qlXCZuHxlshnAfv1-StXgSGbGYp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296" y="83671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tudio-mew.com/img_gallery/foo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088" y="3495098"/>
            <a:ext cx="2571070" cy="173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62245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191</TotalTime>
  <Words>311</Words>
  <Application>Microsoft Office PowerPoint</Application>
  <PresentationFormat>ワイド画面</PresentationFormat>
  <Paragraphs>50</Paragraphs>
  <Slides>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6" baseType="lpstr">
      <vt:lpstr>HG創英角ﾎﾟｯﾌﾟ体</vt:lpstr>
      <vt:lpstr>メイリオ</vt:lpstr>
      <vt:lpstr>Amasis MT Pro Black</vt:lpstr>
      <vt:lpstr>Calibri</vt:lpstr>
      <vt:lpstr>Candara</vt:lpstr>
      <vt:lpstr>Symbol</vt:lpstr>
      <vt:lpstr>ウェーブ</vt:lpstr>
      <vt:lpstr>If 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If we had his tool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naohyama</dc:creator>
  <cp:lastModifiedBy>Oyama Naofumi</cp:lastModifiedBy>
  <cp:revision>14</cp:revision>
  <cp:lastPrinted>2021-11-23T15:48:09Z</cp:lastPrinted>
  <dcterms:created xsi:type="dcterms:W3CDTF">2012-11-01T11:32:10Z</dcterms:created>
  <dcterms:modified xsi:type="dcterms:W3CDTF">2021-11-24T14:45:58Z</dcterms:modified>
</cp:coreProperties>
</file>