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57" r:id="rId3"/>
    <p:sldId id="262" r:id="rId4"/>
    <p:sldId id="293" r:id="rId5"/>
    <p:sldId id="263" r:id="rId6"/>
    <p:sldId id="265" r:id="rId7"/>
    <p:sldId id="292" r:id="rId8"/>
    <p:sldId id="281" r:id="rId9"/>
    <p:sldId id="266" r:id="rId10"/>
    <p:sldId id="285" r:id="rId11"/>
    <p:sldId id="267" r:id="rId12"/>
    <p:sldId id="268" r:id="rId13"/>
    <p:sldId id="264" r:id="rId14"/>
    <p:sldId id="269" r:id="rId15"/>
    <p:sldId id="270" r:id="rId16"/>
    <p:sldId id="271" r:id="rId17"/>
    <p:sldId id="272" r:id="rId18"/>
    <p:sldId id="273" r:id="rId19"/>
    <p:sldId id="289" r:id="rId20"/>
    <p:sldId id="274" r:id="rId21"/>
    <p:sldId id="275" r:id="rId22"/>
    <p:sldId id="277" r:id="rId23"/>
    <p:sldId id="278" r:id="rId24"/>
    <p:sldId id="279" r:id="rId25"/>
    <p:sldId id="280" r:id="rId26"/>
    <p:sldId id="290" r:id="rId27"/>
    <p:sldId id="282" r:id="rId28"/>
    <p:sldId id="283" r:id="rId29"/>
    <p:sldId id="284" r:id="rId30"/>
    <p:sldId id="286" r:id="rId31"/>
    <p:sldId id="287" r:id="rId32"/>
    <p:sldId id="288" r:id="rId33"/>
    <p:sldId id="294" r:id="rId34"/>
    <p:sldId id="291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A1C8"/>
    <a:srgbClr val="FBA96B"/>
    <a:srgbClr val="FB4794"/>
    <a:srgbClr val="FC6CAA"/>
    <a:srgbClr val="FE7300"/>
    <a:srgbClr val="DA7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C9A76-4302-4DD8-B6FB-0C38B3224FFE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34ABF-7137-433D-8942-13C8E361E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271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9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42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75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55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90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2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59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86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66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CB752-8D13-4DA4-9F57-042F66D321CA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E920-CAD3-43E0-8A44-136237C9F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5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63147"/>
          </a:xfrm>
        </p:spPr>
        <p:txBody>
          <a:bodyPr>
            <a:noAutofit/>
          </a:bodyPr>
          <a:lstStyle/>
          <a:p>
            <a:r>
              <a:rPr kumimoji="1" lang="ja-JP" altLang="en-US" sz="19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ん</a:t>
            </a:r>
            <a:r>
              <a:rPr kumimoji="1" lang="ja-JP" altLang="en-US" sz="115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＋</a:t>
            </a:r>
            <a:r>
              <a:rPr kumimoji="1" lang="ja-JP" altLang="en-US" sz="1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秋田弁</a:t>
            </a:r>
            <a:endParaRPr kumimoji="1" lang="ja-JP" altLang="en-US" sz="19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07432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861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itchy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け</a:t>
            </a:r>
          </a:p>
        </p:txBody>
      </p:sp>
    </p:spTree>
    <p:extLst>
      <p:ext uri="{BB962C8B-B14F-4D97-AF65-F5344CB8AC3E}">
        <p14:creationId xmlns:p14="http://schemas.microsoft.com/office/powerpoint/2010/main" val="207298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Thank you.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ども</a:t>
            </a:r>
          </a:p>
        </p:txBody>
      </p:sp>
    </p:spTree>
    <p:extLst>
      <p:ext uri="{BB962C8B-B14F-4D97-AF65-F5344CB8AC3E}">
        <p14:creationId xmlns:p14="http://schemas.microsoft.com/office/powerpoint/2010/main" val="148441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Give</a:t>
            </a:r>
            <a:r>
              <a:rPr lang="ja-JP" altLang="en-US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me.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けれ</a:t>
            </a:r>
          </a:p>
        </p:txBody>
      </p:sp>
    </p:spTree>
    <p:extLst>
      <p:ext uri="{BB962C8B-B14F-4D97-AF65-F5344CB8AC3E}">
        <p14:creationId xmlns:p14="http://schemas.microsoft.com/office/powerpoint/2010/main" val="58785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I’m</a:t>
            </a:r>
            <a:r>
              <a:rPr lang="ja-JP" altLang="en-US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sorry.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わりー</a:t>
            </a:r>
          </a:p>
        </p:txBody>
      </p:sp>
    </p:spTree>
    <p:extLst>
      <p:ext uri="{BB962C8B-B14F-4D97-AF65-F5344CB8AC3E}">
        <p14:creationId xmlns:p14="http://schemas.microsoft.com/office/powerpoint/2010/main" val="407039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Fun!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おもへ</a:t>
            </a:r>
          </a:p>
        </p:txBody>
      </p:sp>
    </p:spTree>
    <p:extLst>
      <p:ext uri="{BB962C8B-B14F-4D97-AF65-F5344CB8AC3E}">
        <p14:creationId xmlns:p14="http://schemas.microsoft.com/office/powerpoint/2010/main" val="12218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800" dirty="0">
                <a:solidFill>
                  <a:schemeClr val="tx1"/>
                </a:solidFill>
                <a:latin typeface="NHHandwriting Medium" panose="020F0500000000000000" pitchFamily="34" charset="0"/>
              </a:rPr>
              <a:t>Are you there?</a:t>
            </a:r>
            <a:endParaRPr lang="ja-JP" altLang="en-US" sz="108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いだか？</a:t>
            </a:r>
          </a:p>
        </p:txBody>
      </p:sp>
    </p:spTree>
    <p:extLst>
      <p:ext uri="{BB962C8B-B14F-4D97-AF65-F5344CB8AC3E}">
        <p14:creationId xmlns:p14="http://schemas.microsoft.com/office/powerpoint/2010/main" val="16614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Goodbye.</a:t>
            </a: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へばな</a:t>
            </a:r>
          </a:p>
        </p:txBody>
      </p:sp>
    </p:spTree>
    <p:extLst>
      <p:ext uri="{BB962C8B-B14F-4D97-AF65-F5344CB8AC3E}">
        <p14:creationId xmlns:p14="http://schemas.microsoft.com/office/powerpoint/2010/main" val="200111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It’s so hot!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ぬぎなー</a:t>
            </a:r>
          </a:p>
        </p:txBody>
      </p:sp>
    </p:spTree>
    <p:extLst>
      <p:ext uri="{BB962C8B-B14F-4D97-AF65-F5344CB8AC3E}">
        <p14:creationId xmlns:p14="http://schemas.microsoft.com/office/powerpoint/2010/main" val="51238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Cute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めんけー</a:t>
            </a:r>
          </a:p>
        </p:txBody>
      </p:sp>
    </p:spTree>
    <p:extLst>
      <p:ext uri="{BB962C8B-B14F-4D97-AF65-F5344CB8AC3E}">
        <p14:creationId xmlns:p14="http://schemas.microsoft.com/office/powerpoint/2010/main" val="234983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get angry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ごしゃぐ</a:t>
            </a:r>
          </a:p>
        </p:txBody>
      </p:sp>
    </p:spTree>
    <p:extLst>
      <p:ext uri="{BB962C8B-B14F-4D97-AF65-F5344CB8AC3E}">
        <p14:creationId xmlns:p14="http://schemas.microsoft.com/office/powerpoint/2010/main" val="245760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Yes, yes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んだ，んだ</a:t>
            </a:r>
          </a:p>
        </p:txBody>
      </p:sp>
    </p:spTree>
    <p:extLst>
      <p:ext uri="{BB962C8B-B14F-4D97-AF65-F5344CB8AC3E}">
        <p14:creationId xmlns:p14="http://schemas.microsoft.com/office/powerpoint/2010/main" val="36522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Relax</a:t>
            </a:r>
            <a:r>
              <a:rPr lang="ja-JP" altLang="en-US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and</a:t>
            </a:r>
            <a:r>
              <a:rPr lang="ja-JP" altLang="en-US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take</a:t>
            </a:r>
            <a:r>
              <a:rPr lang="ja-JP" altLang="en-US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your</a:t>
            </a:r>
            <a:r>
              <a:rPr lang="ja-JP" altLang="en-US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7200" dirty="0">
                <a:solidFill>
                  <a:schemeClr val="tx1"/>
                </a:solidFill>
                <a:latin typeface="NHHandwriting Medium" panose="020F0500000000000000" pitchFamily="34" charset="0"/>
              </a:rPr>
              <a:t>time</a:t>
            </a:r>
            <a:endParaRPr lang="ja-JP" altLang="en-US" sz="72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ながまれ</a:t>
            </a:r>
          </a:p>
        </p:txBody>
      </p:sp>
    </p:spTree>
    <p:extLst>
      <p:ext uri="{BB962C8B-B14F-4D97-AF65-F5344CB8AC3E}">
        <p14:creationId xmlns:p14="http://schemas.microsoft.com/office/powerpoint/2010/main" val="32655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</a:t>
            </a:r>
            <a:r>
              <a:rPr lang="ja-JP" altLang="en-US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feel sleepy.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ねぷてー</a:t>
            </a:r>
          </a:p>
        </p:txBody>
      </p:sp>
    </p:spTree>
    <p:extLst>
      <p:ext uri="{BB962C8B-B14F-4D97-AF65-F5344CB8AC3E}">
        <p14:creationId xmlns:p14="http://schemas.microsoft.com/office/powerpoint/2010/main" val="16196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Let’s go.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あべー</a:t>
            </a:r>
          </a:p>
        </p:txBody>
      </p:sp>
    </p:spTree>
    <p:extLst>
      <p:ext uri="{BB962C8B-B14F-4D97-AF65-F5344CB8AC3E}">
        <p14:creationId xmlns:p14="http://schemas.microsoft.com/office/powerpoint/2010/main" val="23686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I’m tired.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こえー</a:t>
            </a:r>
          </a:p>
        </p:txBody>
      </p:sp>
    </p:spTree>
    <p:extLst>
      <p:ext uri="{BB962C8B-B14F-4D97-AF65-F5344CB8AC3E}">
        <p14:creationId xmlns:p14="http://schemas.microsoft.com/office/powerpoint/2010/main" val="33735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money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じぇんこ</a:t>
            </a:r>
          </a:p>
        </p:txBody>
      </p:sp>
    </p:spTree>
    <p:extLst>
      <p:ext uri="{BB962C8B-B14F-4D97-AF65-F5344CB8AC3E}">
        <p14:creationId xmlns:p14="http://schemas.microsoft.com/office/powerpoint/2010/main" val="15319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shy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しょしなー</a:t>
            </a:r>
          </a:p>
        </p:txBody>
      </p:sp>
    </p:spTree>
    <p:extLst>
      <p:ext uri="{BB962C8B-B14F-4D97-AF65-F5344CB8AC3E}">
        <p14:creationId xmlns:p14="http://schemas.microsoft.com/office/powerpoint/2010/main" val="319639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surprised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どでんしたー</a:t>
            </a:r>
          </a:p>
        </p:txBody>
      </p:sp>
    </p:spTree>
    <p:extLst>
      <p:ext uri="{BB962C8B-B14F-4D97-AF65-F5344CB8AC3E}">
        <p14:creationId xmlns:p14="http://schemas.microsoft.com/office/powerpoint/2010/main" val="81071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800" dirty="0">
                <a:solidFill>
                  <a:schemeClr val="tx1"/>
                </a:solidFill>
                <a:latin typeface="NHHandwriting Medium" panose="020F0500000000000000" pitchFamily="34" charset="0"/>
              </a:rPr>
              <a:t>Where</a:t>
            </a:r>
            <a:r>
              <a:rPr lang="ja-JP" altLang="en-US" sz="108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10800" dirty="0">
                <a:solidFill>
                  <a:schemeClr val="tx1"/>
                </a:solidFill>
                <a:latin typeface="NHHandwriting Medium" panose="020F0500000000000000" pitchFamily="34" charset="0"/>
              </a:rPr>
              <a:t>are you?</a:t>
            </a: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どさ，いだ？</a:t>
            </a:r>
            <a:endParaRPr lang="en-US" altLang="ja-JP" sz="13000" b="1" dirty="0">
              <a:solidFill>
                <a:schemeClr val="tx1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1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You’re</a:t>
            </a:r>
            <a:r>
              <a:rPr lang="ja-JP" altLang="en-US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 </a:t>
            </a:r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lucky.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いがったなー</a:t>
            </a:r>
          </a:p>
        </p:txBody>
      </p:sp>
    </p:spTree>
    <p:extLst>
      <p:ext uri="{BB962C8B-B14F-4D97-AF65-F5344CB8AC3E}">
        <p14:creationId xmlns:p14="http://schemas.microsoft.com/office/powerpoint/2010/main" val="7876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What’s up?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なした？</a:t>
            </a:r>
          </a:p>
        </p:txBody>
      </p:sp>
    </p:spTree>
    <p:extLst>
      <p:ext uri="{BB962C8B-B14F-4D97-AF65-F5344CB8AC3E}">
        <p14:creationId xmlns:p14="http://schemas.microsoft.com/office/powerpoint/2010/main" val="159995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No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んか，んでね</a:t>
            </a:r>
          </a:p>
        </p:txBody>
      </p:sp>
    </p:spTree>
    <p:extLst>
      <p:ext uri="{BB962C8B-B14F-4D97-AF65-F5344CB8AC3E}">
        <p14:creationId xmlns:p14="http://schemas.microsoft.com/office/powerpoint/2010/main" val="118912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inside out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かっちゃま</a:t>
            </a:r>
          </a:p>
        </p:txBody>
      </p:sp>
    </p:spTree>
    <p:extLst>
      <p:ext uri="{BB962C8B-B14F-4D97-AF65-F5344CB8AC3E}">
        <p14:creationId xmlns:p14="http://schemas.microsoft.com/office/powerpoint/2010/main" val="343306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upside down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さがちゃま</a:t>
            </a:r>
          </a:p>
        </p:txBody>
      </p:sp>
    </p:spTree>
    <p:extLst>
      <p:ext uri="{BB962C8B-B14F-4D97-AF65-F5344CB8AC3E}">
        <p14:creationId xmlns:p14="http://schemas.microsoft.com/office/powerpoint/2010/main" val="298557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scratch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かっちゃぐ</a:t>
            </a:r>
          </a:p>
        </p:txBody>
      </p:sp>
    </p:spTree>
    <p:extLst>
      <p:ext uri="{BB962C8B-B14F-4D97-AF65-F5344CB8AC3E}">
        <p14:creationId xmlns:p14="http://schemas.microsoft.com/office/powerpoint/2010/main" val="257225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8800" dirty="0">
                <a:solidFill>
                  <a:schemeClr val="tx1"/>
                </a:solidFill>
                <a:latin typeface="NHHandwriting Medium" panose="020F0500000000000000" pitchFamily="34" charset="0"/>
              </a:rPr>
              <a:t>throw garbage away</a:t>
            </a:r>
            <a:endParaRPr lang="ja-JP" altLang="en-US" sz="88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投げる</a:t>
            </a:r>
          </a:p>
        </p:txBody>
      </p:sp>
    </p:spTree>
    <p:extLst>
      <p:ext uri="{BB962C8B-B14F-4D97-AF65-F5344CB8AC3E}">
        <p14:creationId xmlns:p14="http://schemas.microsoft.com/office/powerpoint/2010/main" val="376519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Good evening.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おばんです。</a:t>
            </a:r>
          </a:p>
        </p:txBody>
      </p:sp>
    </p:spTree>
    <p:extLst>
      <p:ext uri="{BB962C8B-B14F-4D97-AF65-F5344CB8AC3E}">
        <p14:creationId xmlns:p14="http://schemas.microsoft.com/office/powerpoint/2010/main" val="368858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?</a:t>
            </a: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</a:t>
            </a:r>
            <a:r>
              <a:rPr lang="en-US" altLang="ja-JP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623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Hey, you!</a:t>
            </a: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んが</a:t>
            </a:r>
          </a:p>
        </p:txBody>
      </p:sp>
    </p:spTree>
    <p:extLst>
      <p:ext uri="{BB962C8B-B14F-4D97-AF65-F5344CB8AC3E}">
        <p14:creationId xmlns:p14="http://schemas.microsoft.com/office/powerpoint/2010/main" val="306897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maybe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んだびょん</a:t>
            </a:r>
          </a:p>
        </p:txBody>
      </p:sp>
    </p:spTree>
    <p:extLst>
      <p:ext uri="{BB962C8B-B14F-4D97-AF65-F5344CB8AC3E}">
        <p14:creationId xmlns:p14="http://schemas.microsoft.com/office/powerpoint/2010/main" val="67478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delicious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んめー</a:t>
            </a:r>
          </a:p>
        </p:txBody>
      </p:sp>
    </p:spTree>
    <p:extLst>
      <p:ext uri="{BB962C8B-B14F-4D97-AF65-F5344CB8AC3E}">
        <p14:creationId xmlns:p14="http://schemas.microsoft.com/office/powerpoint/2010/main" val="121859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Is that OK?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んだが？</a:t>
            </a:r>
          </a:p>
        </p:txBody>
      </p:sp>
    </p:spTree>
    <p:extLst>
      <p:ext uri="{BB962C8B-B14F-4D97-AF65-F5344CB8AC3E}">
        <p14:creationId xmlns:p14="http://schemas.microsoft.com/office/powerpoint/2010/main" val="42969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0" y="352697"/>
            <a:ext cx="12192000" cy="23356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000" dirty="0">
                <a:solidFill>
                  <a:schemeClr val="tx1"/>
                </a:solidFill>
                <a:latin typeface="NHHandwriting Medium" panose="020F0500000000000000" pitchFamily="34" charset="0"/>
              </a:rPr>
              <a:t>Help yourself.</a:t>
            </a:r>
            <a:endParaRPr lang="ja-JP" altLang="en-US" sz="13000" dirty="0">
              <a:solidFill>
                <a:schemeClr val="tx1"/>
              </a:solidFill>
              <a:latin typeface="NHHandwriting Medium" panose="020F0500000000000000" pitchFamily="34" charset="0"/>
            </a:endParaRPr>
          </a:p>
        </p:txBody>
      </p:sp>
      <p:sp>
        <p:nvSpPr>
          <p:cNvPr id="3" name="角丸四角形 4">
            <a:extLst>
              <a:ext uri="{FF2B5EF4-FFF2-40B4-BE49-F238E27FC236}">
                <a16:creationId xmlns:a16="http://schemas.microsoft.com/office/drawing/2014/main" id="{2E0D29D1-709F-4664-B607-7E99535FBAE1}"/>
              </a:ext>
            </a:extLst>
          </p:cNvPr>
          <p:cNvSpPr/>
          <p:nvPr/>
        </p:nvSpPr>
        <p:spPr>
          <a:xfrm>
            <a:off x="0" y="3566305"/>
            <a:ext cx="12192000" cy="233563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FFC000"/>
              </a:gs>
            </a:gsLst>
            <a:path path="circle">
              <a:fillToRect l="50000" t="-80000" r="50000" b="180000"/>
            </a:path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0" b="1" dirty="0">
                <a:solidFill>
                  <a:schemeClr val="tx1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け</a:t>
            </a:r>
          </a:p>
        </p:txBody>
      </p:sp>
    </p:spTree>
    <p:extLst>
      <p:ext uri="{BB962C8B-B14F-4D97-AF65-F5344CB8AC3E}">
        <p14:creationId xmlns:p14="http://schemas.microsoft.com/office/powerpoint/2010/main" val="117432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143</Words>
  <Application>Microsoft Office PowerPoint</Application>
  <PresentationFormat>ワイド画面</PresentationFormat>
  <Paragraphs>67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1" baseType="lpstr">
      <vt:lpstr>HGP行書体</vt:lpstr>
      <vt:lpstr>HGP創英角ﾎﾟｯﾌﾟ体</vt:lpstr>
      <vt:lpstr>游ゴシック</vt:lpstr>
      <vt:lpstr>游ゴシック Light</vt:lpstr>
      <vt:lpstr>Arial</vt:lpstr>
      <vt:lpstr>NHHandwriting Medium</vt:lpstr>
      <vt:lpstr>Office テーマ</vt:lpstr>
      <vt:lpstr>ん＋秋田弁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</dc:title>
  <dc:creator>八峰町教育委員会</dc:creator>
  <cp:lastModifiedBy>Oyama Naofumi</cp:lastModifiedBy>
  <cp:revision>112</cp:revision>
  <dcterms:created xsi:type="dcterms:W3CDTF">2020-04-07T23:30:01Z</dcterms:created>
  <dcterms:modified xsi:type="dcterms:W3CDTF">2021-12-07T02:06:30Z</dcterms:modified>
</cp:coreProperties>
</file>