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81" r:id="rId5"/>
    <p:sldId id="258" r:id="rId6"/>
    <p:sldId id="259" r:id="rId7"/>
    <p:sldId id="260" r:id="rId8"/>
    <p:sldId id="283" r:id="rId9"/>
    <p:sldId id="282" r:id="rId10"/>
    <p:sldId id="261" r:id="rId11"/>
    <p:sldId id="284" r:id="rId12"/>
    <p:sldId id="262" r:id="rId13"/>
    <p:sldId id="263" r:id="rId14"/>
    <p:sldId id="264" r:id="rId15"/>
    <p:sldId id="286" r:id="rId16"/>
    <p:sldId id="265" r:id="rId17"/>
    <p:sldId id="266" r:id="rId18"/>
    <p:sldId id="272" r:id="rId19"/>
    <p:sldId id="267" r:id="rId20"/>
    <p:sldId id="268" r:id="rId21"/>
    <p:sldId id="269" r:id="rId22"/>
    <p:sldId id="288" r:id="rId23"/>
    <p:sldId id="270" r:id="rId24"/>
    <p:sldId id="285" r:id="rId25"/>
    <p:sldId id="279" r:id="rId26"/>
    <p:sldId id="273" r:id="rId27"/>
    <p:sldId id="274" r:id="rId28"/>
    <p:sldId id="287" r:id="rId29"/>
    <p:sldId id="275" r:id="rId30"/>
    <p:sldId id="276" r:id="rId31"/>
    <p:sldId id="278" r:id="rId32"/>
    <p:sldId id="277" r:id="rId33"/>
    <p:sldId id="290" r:id="rId34"/>
    <p:sldId id="291" r:id="rId35"/>
    <p:sldId id="292" r:id="rId36"/>
    <p:sldId id="293" r:id="rId37"/>
    <p:sldId id="294" r:id="rId38"/>
    <p:sldId id="315" r:id="rId39"/>
    <p:sldId id="316" r:id="rId40"/>
    <p:sldId id="295" r:id="rId41"/>
    <p:sldId id="296" r:id="rId42"/>
    <p:sldId id="297" r:id="rId43"/>
    <p:sldId id="298" r:id="rId44"/>
    <p:sldId id="322" r:id="rId45"/>
    <p:sldId id="299" r:id="rId46"/>
    <p:sldId id="300" r:id="rId47"/>
    <p:sldId id="318" r:id="rId48"/>
    <p:sldId id="319" r:id="rId49"/>
    <p:sldId id="301" r:id="rId50"/>
    <p:sldId id="302" r:id="rId51"/>
    <p:sldId id="314" r:id="rId52"/>
    <p:sldId id="303" r:id="rId53"/>
    <p:sldId id="321" r:id="rId54"/>
    <p:sldId id="304" r:id="rId55"/>
    <p:sldId id="320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7" r:id="rId66"/>
  </p:sldIdLst>
  <p:sldSz cx="12192000" cy="6858000"/>
  <p:notesSz cx="6821488" cy="9969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35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41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35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75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17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48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67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21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3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46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40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1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6B297-5868-46D2-905B-D156E7820FF5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40EF7-7564-4DB5-B49F-E6251C8C0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48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ja-JP" altLang="en-US" sz="1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過去分詞</a:t>
            </a:r>
            <a:r>
              <a:rPr lang="ja-JP" altLang="en-US" sz="1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　</a:t>
            </a:r>
            <a:br>
              <a:rPr lang="en-US" altLang="ja-JP" sz="1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altLang="ja-JP" sz="1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ANAGRAM</a:t>
            </a:r>
            <a:endParaRPr lang="ja-JP" altLang="en-US" sz="11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890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42632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written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532475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twenirt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83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lived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viled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0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eaten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atene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given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vinge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83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shown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whosn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visited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istivde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1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come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moce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83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6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brought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95865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thurbog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held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lehd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2868" y="3377045"/>
            <a:ext cx="12194867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done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" y="202282"/>
            <a:ext cx="12194867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node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83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had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20473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adh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83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left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felt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2867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made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adem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83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6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finished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38201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dhisifen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7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sold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lods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wanted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eandwt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8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taken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>
                <a:latin typeface="Eras Bold ITC" panose="020B0907030504020204" pitchFamily="34" charset="0"/>
              </a:rPr>
              <a:t>ketan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3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sent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tens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18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taught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thguat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98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tried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rited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7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told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dlto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87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read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aedr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84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56992"/>
            <a:ext cx="12191999" cy="31747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known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477" y="202282"/>
            <a:ext cx="12195823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nnwko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39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89133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spoken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89133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knpseo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26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seen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sene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80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ja-JP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End </a:t>
            </a:r>
            <a:br>
              <a:rPr lang="en-US" altLang="ja-JP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of</a:t>
            </a:r>
            <a:br>
              <a:rPr lang="en-US" altLang="ja-JP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過去分詞</a:t>
            </a:r>
            <a:r>
              <a:rPr lang="ja-JP" alt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　</a:t>
            </a:r>
            <a:br>
              <a:rPr lang="en-US" altLang="ja-JP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altLang="ja-JP" sz="8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ANAGRAM</a:t>
            </a:r>
            <a:endParaRPr lang="ja-JP" altLang="en-US" sz="8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2358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ja-JP" altLang="en-US" sz="1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過去分詞</a:t>
            </a:r>
            <a:r>
              <a:rPr lang="ja-JP" altLang="en-US" sz="1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　</a:t>
            </a:r>
            <a:br>
              <a:rPr lang="en-US" altLang="ja-JP" sz="1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altLang="ja-JP" sz="11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ANAGRAM</a:t>
            </a:r>
            <a:endParaRPr lang="ja-JP" altLang="en-US" sz="115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888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adh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6769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aedr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0942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luibt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7794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veold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9974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sdue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67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loved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veold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31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24327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arhed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0509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nebe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3455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072664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twenirt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4846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atene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7709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3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dhisifen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2939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vinge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5507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whosn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6317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viled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6453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eandwt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075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moce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1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2868" y="3377045"/>
            <a:ext cx="12194867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built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" y="202282"/>
            <a:ext cx="12194867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luibt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47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3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thurbog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6050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ketan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0456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lehd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228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rited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549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node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5191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istivde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4673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felt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55831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adem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393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lods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2099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tens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95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heard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24327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arhed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83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thguat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8310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74290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dlto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06526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nnwko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0881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sene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2351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knpseo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727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aldcel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637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been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nebe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77045"/>
            <a:ext cx="12192000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called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67" y="202282"/>
            <a:ext cx="12192000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aldcel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3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357074"/>
            <a:ext cx="12144672" cy="31547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>
                <a:latin typeface="Eras Bold ITC" panose="020B0907030504020204" pitchFamily="34" charset="0"/>
              </a:rPr>
              <a:t>used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05777"/>
            <a:ext cx="12144672" cy="31547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9900" dirty="0" err="1">
                <a:latin typeface="Eras Bold ITC" panose="020B0907030504020204" pitchFamily="34" charset="0"/>
              </a:rPr>
              <a:t>sdue</a:t>
            </a:r>
            <a:endParaRPr lang="ja-JP" altLang="en-US" sz="1990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56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109</Words>
  <Application>Microsoft Office PowerPoint</Application>
  <PresentationFormat>ワイド画面</PresentationFormat>
  <Paragraphs>96</Paragraphs>
  <Slides>65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65</vt:i4>
      </vt:variant>
    </vt:vector>
  </HeadingPairs>
  <TitlesOfParts>
    <vt:vector size="70" baseType="lpstr">
      <vt:lpstr>HGP創英角ﾎﾟｯﾌﾟ体</vt:lpstr>
      <vt:lpstr>Arial</vt:lpstr>
      <vt:lpstr>Calibri</vt:lpstr>
      <vt:lpstr>Eras Bold ITC</vt:lpstr>
      <vt:lpstr>Office ​​テーマ</vt:lpstr>
      <vt:lpstr>過去分詞　 ANAGRAM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End  of 過去分詞　 ANAGRAM</vt:lpstr>
      <vt:lpstr>過去分詞　 ANAGRAM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過去分詞　ANAGRAM</dc:title>
  <dc:creator>naohyama@gmail.com</dc:creator>
  <cp:lastModifiedBy>Oyama Naofumi</cp:lastModifiedBy>
  <cp:revision>11</cp:revision>
  <cp:lastPrinted>2022-01-20T07:51:48Z</cp:lastPrinted>
  <dcterms:created xsi:type="dcterms:W3CDTF">2019-09-03T10:45:00Z</dcterms:created>
  <dcterms:modified xsi:type="dcterms:W3CDTF">2022-06-29T04:30:21Z</dcterms:modified>
</cp:coreProperties>
</file>