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81" r:id="rId5"/>
    <p:sldId id="258" r:id="rId6"/>
    <p:sldId id="259" r:id="rId7"/>
    <p:sldId id="260" r:id="rId8"/>
    <p:sldId id="283" r:id="rId9"/>
    <p:sldId id="282" r:id="rId10"/>
    <p:sldId id="261" r:id="rId11"/>
    <p:sldId id="284" r:id="rId12"/>
    <p:sldId id="262" r:id="rId13"/>
    <p:sldId id="263" r:id="rId14"/>
    <p:sldId id="264" r:id="rId15"/>
    <p:sldId id="286" r:id="rId16"/>
    <p:sldId id="265" r:id="rId17"/>
    <p:sldId id="266" r:id="rId18"/>
    <p:sldId id="272" r:id="rId19"/>
    <p:sldId id="267" r:id="rId20"/>
    <p:sldId id="268" r:id="rId21"/>
    <p:sldId id="269" r:id="rId22"/>
    <p:sldId id="288" r:id="rId23"/>
    <p:sldId id="270" r:id="rId24"/>
    <p:sldId id="285" r:id="rId25"/>
    <p:sldId id="279" r:id="rId26"/>
    <p:sldId id="273" r:id="rId27"/>
    <p:sldId id="274" r:id="rId28"/>
    <p:sldId id="287" r:id="rId29"/>
    <p:sldId id="275" r:id="rId30"/>
    <p:sldId id="276" r:id="rId31"/>
    <p:sldId id="278" r:id="rId32"/>
    <p:sldId id="277" r:id="rId33"/>
    <p:sldId id="290" r:id="rId34"/>
    <p:sldId id="291" r:id="rId35"/>
    <p:sldId id="292" r:id="rId36"/>
    <p:sldId id="293" r:id="rId37"/>
    <p:sldId id="294" r:id="rId38"/>
    <p:sldId id="315" r:id="rId39"/>
    <p:sldId id="316" r:id="rId40"/>
    <p:sldId id="295" r:id="rId41"/>
    <p:sldId id="296" r:id="rId42"/>
    <p:sldId id="297" r:id="rId43"/>
    <p:sldId id="298" r:id="rId44"/>
    <p:sldId id="322" r:id="rId45"/>
    <p:sldId id="299" r:id="rId46"/>
    <p:sldId id="300" r:id="rId47"/>
    <p:sldId id="318" r:id="rId48"/>
    <p:sldId id="319" r:id="rId49"/>
    <p:sldId id="301" r:id="rId50"/>
    <p:sldId id="302" r:id="rId51"/>
    <p:sldId id="314" r:id="rId52"/>
    <p:sldId id="303" r:id="rId53"/>
    <p:sldId id="321" r:id="rId54"/>
    <p:sldId id="304" r:id="rId55"/>
    <p:sldId id="320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7" r:id="rId66"/>
  </p:sldIdLst>
  <p:sldSz cx="12192000" cy="6858000"/>
  <p:notesSz cx="6821488" cy="99695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35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B297-5868-46D2-905B-D156E7820FF5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0EF7-7564-4DB5-B49F-E6251C8C03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415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B297-5868-46D2-905B-D156E7820FF5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0EF7-7564-4DB5-B49F-E6251C8C03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6355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B297-5868-46D2-905B-D156E7820FF5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0EF7-7564-4DB5-B49F-E6251C8C03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752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B297-5868-46D2-905B-D156E7820FF5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0EF7-7564-4DB5-B49F-E6251C8C03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4173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B297-5868-46D2-905B-D156E7820FF5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0EF7-7564-4DB5-B49F-E6251C8C03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486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B297-5868-46D2-905B-D156E7820FF5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0EF7-7564-4DB5-B49F-E6251C8C03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8675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B297-5868-46D2-905B-D156E7820FF5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0EF7-7564-4DB5-B49F-E6251C8C03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0214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B297-5868-46D2-905B-D156E7820FF5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0EF7-7564-4DB5-B49F-E6251C8C03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2337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B297-5868-46D2-905B-D156E7820FF5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0EF7-7564-4DB5-B49F-E6251C8C03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468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B297-5868-46D2-905B-D156E7820FF5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0EF7-7564-4DB5-B49F-E6251C8C03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7406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B297-5868-46D2-905B-D156E7820FF5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0EF7-7564-4DB5-B49F-E6251C8C03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14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6B297-5868-46D2-905B-D156E7820FF5}" type="datetimeFigureOut">
              <a:rPr kumimoji="1" lang="ja-JP" altLang="en-US" smtClean="0"/>
              <a:t>2022/6/29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40EF7-7564-4DB5-B49F-E6251C8C03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480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ja-JP" altLang="en-US" sz="1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過去分詞</a:t>
            </a:r>
            <a:r>
              <a:rPr lang="ja-JP" altLang="en-US" sz="1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　</a:t>
            </a:r>
            <a:br>
              <a:rPr lang="en-US" altLang="ja-JP" sz="1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</a:br>
            <a:r>
              <a:rPr lang="en-US" altLang="ja-JP" sz="115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ANAGRAM</a:t>
            </a:r>
            <a:endParaRPr lang="ja-JP" altLang="en-US" sz="115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890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3426325"/>
            <a:ext cx="12192000" cy="31547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>
                <a:latin typeface="Eras Bold ITC" panose="020B0907030504020204" pitchFamily="34" charset="0"/>
              </a:rPr>
              <a:t>written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532475"/>
            <a:ext cx="12192000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 err="1">
                <a:latin typeface="Eras Bold ITC" panose="020B0907030504020204" pitchFamily="34" charset="0"/>
              </a:rPr>
              <a:t>twenirt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831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3377045"/>
            <a:ext cx="12192000" cy="31547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>
                <a:latin typeface="Eras Bold ITC" panose="020B0907030504020204" pitchFamily="34" charset="0"/>
              </a:rPr>
              <a:t>lived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67" y="202282"/>
            <a:ext cx="12192000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 err="1">
                <a:latin typeface="Eras Bold ITC" panose="020B0907030504020204" pitchFamily="34" charset="0"/>
              </a:rPr>
              <a:t>viled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402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3377045"/>
            <a:ext cx="12192000" cy="31547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>
                <a:latin typeface="Eras Bold ITC" panose="020B0907030504020204" pitchFamily="34" charset="0"/>
              </a:rPr>
              <a:t>eaten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67" y="202282"/>
            <a:ext cx="12192000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 err="1">
                <a:latin typeface="Eras Bold ITC" panose="020B0907030504020204" pitchFamily="34" charset="0"/>
              </a:rPr>
              <a:t>atene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56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3377045"/>
            <a:ext cx="12192000" cy="31547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>
                <a:latin typeface="Eras Bold ITC" panose="020B0907030504020204" pitchFamily="34" charset="0"/>
              </a:rPr>
              <a:t>given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67" y="202282"/>
            <a:ext cx="12192000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 err="1">
                <a:latin typeface="Eras Bold ITC" panose="020B0907030504020204" pitchFamily="34" charset="0"/>
              </a:rPr>
              <a:t>vinge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831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3377045"/>
            <a:ext cx="12192000" cy="31547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>
                <a:latin typeface="Eras Bold ITC" panose="020B0907030504020204" pitchFamily="34" charset="0"/>
              </a:rPr>
              <a:t>shown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67" y="202282"/>
            <a:ext cx="12192000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 err="1">
                <a:latin typeface="Eras Bold ITC" panose="020B0907030504020204" pitchFamily="34" charset="0"/>
              </a:rPr>
              <a:t>whosn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56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3377045"/>
            <a:ext cx="12192000" cy="31547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>
                <a:latin typeface="Eras Bold ITC" panose="020B0907030504020204" pitchFamily="34" charset="0"/>
              </a:rPr>
              <a:t>visited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67" y="202282"/>
            <a:ext cx="12192000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 err="1">
                <a:latin typeface="Eras Bold ITC" panose="020B0907030504020204" pitchFamily="34" charset="0"/>
              </a:rPr>
              <a:t>istivde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21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3377045"/>
            <a:ext cx="12192000" cy="31547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>
                <a:latin typeface="Eras Bold ITC" panose="020B0907030504020204" pitchFamily="34" charset="0"/>
              </a:rPr>
              <a:t>come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67" y="202282"/>
            <a:ext cx="12192000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 err="1">
                <a:latin typeface="Eras Bold ITC" panose="020B0907030504020204" pitchFamily="34" charset="0"/>
              </a:rPr>
              <a:t>moce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831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3377046"/>
            <a:ext cx="12192000" cy="31547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>
                <a:latin typeface="Eras Bold ITC" panose="020B0907030504020204" pitchFamily="34" charset="0"/>
              </a:rPr>
              <a:t>brought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295865"/>
            <a:ext cx="12192000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 err="1">
                <a:latin typeface="Eras Bold ITC" panose="020B0907030504020204" pitchFamily="34" charset="0"/>
              </a:rPr>
              <a:t>thurbog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56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3377045"/>
            <a:ext cx="12192000" cy="31547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>
                <a:latin typeface="Eras Bold ITC" panose="020B0907030504020204" pitchFamily="34" charset="0"/>
              </a:rPr>
              <a:t>held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67" y="202282"/>
            <a:ext cx="12192000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 err="1">
                <a:latin typeface="Eras Bold ITC" panose="020B0907030504020204" pitchFamily="34" charset="0"/>
              </a:rPr>
              <a:t>lehd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56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-2868" y="3377045"/>
            <a:ext cx="12194867" cy="31547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>
                <a:latin typeface="Eras Bold ITC" panose="020B0907030504020204" pitchFamily="34" charset="0"/>
              </a:rPr>
              <a:t>done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-1" y="202282"/>
            <a:ext cx="12194867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>
                <a:latin typeface="Eras Bold ITC" panose="020B0907030504020204" pitchFamily="34" charset="0"/>
              </a:rPr>
              <a:t>node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831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3377045"/>
            <a:ext cx="12192000" cy="31547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>
                <a:latin typeface="Eras Bold ITC" panose="020B0907030504020204" pitchFamily="34" charset="0"/>
              </a:rPr>
              <a:t>had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220473"/>
            <a:ext cx="12192000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 err="1">
                <a:latin typeface="Eras Bold ITC" panose="020B0907030504020204" pitchFamily="34" charset="0"/>
              </a:rPr>
              <a:t>adh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831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3377045"/>
            <a:ext cx="12192000" cy="31547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>
                <a:latin typeface="Eras Bold ITC" panose="020B0907030504020204" pitchFamily="34" charset="0"/>
              </a:rPr>
              <a:t>left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67" y="202282"/>
            <a:ext cx="12192000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>
                <a:latin typeface="Eras Bold ITC" panose="020B0907030504020204" pitchFamily="34" charset="0"/>
              </a:rPr>
              <a:t>felt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56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-2867" y="3377045"/>
            <a:ext cx="12192000" cy="31547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>
                <a:latin typeface="Eras Bold ITC" panose="020B0907030504020204" pitchFamily="34" charset="0"/>
              </a:rPr>
              <a:t>made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202282"/>
            <a:ext cx="12192000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 err="1">
                <a:latin typeface="Eras Bold ITC" panose="020B0907030504020204" pitchFamily="34" charset="0"/>
              </a:rPr>
              <a:t>adem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831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3377046"/>
            <a:ext cx="12192000" cy="31547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>
                <a:latin typeface="Eras Bold ITC" panose="020B0907030504020204" pitchFamily="34" charset="0"/>
              </a:rPr>
              <a:t>finished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382012"/>
            <a:ext cx="12192000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 err="1">
                <a:latin typeface="Eras Bold ITC" panose="020B0907030504020204" pitchFamily="34" charset="0"/>
              </a:rPr>
              <a:t>dhisifen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73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3377045"/>
            <a:ext cx="12192000" cy="31547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>
                <a:latin typeface="Eras Bold ITC" panose="020B0907030504020204" pitchFamily="34" charset="0"/>
              </a:rPr>
              <a:t>sold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67" y="202282"/>
            <a:ext cx="12192000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 err="1">
                <a:latin typeface="Eras Bold ITC" panose="020B0907030504020204" pitchFamily="34" charset="0"/>
              </a:rPr>
              <a:t>lods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56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3377045"/>
            <a:ext cx="12192000" cy="31547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>
                <a:latin typeface="Eras Bold ITC" panose="020B0907030504020204" pitchFamily="34" charset="0"/>
              </a:rPr>
              <a:t>wanted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67" y="202282"/>
            <a:ext cx="12192000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 err="1">
                <a:latin typeface="Eras Bold ITC" panose="020B0907030504020204" pitchFamily="34" charset="0"/>
              </a:rPr>
              <a:t>eandwt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38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3377045"/>
            <a:ext cx="12192000" cy="31547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>
                <a:latin typeface="Eras Bold ITC" panose="020B0907030504020204" pitchFamily="34" charset="0"/>
              </a:rPr>
              <a:t>taken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67" y="202282"/>
            <a:ext cx="12192000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>
                <a:latin typeface="Eras Bold ITC" panose="020B0907030504020204" pitchFamily="34" charset="0"/>
              </a:rPr>
              <a:t>ketan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35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3377045"/>
            <a:ext cx="12192000" cy="31547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>
                <a:latin typeface="Eras Bold ITC" panose="020B0907030504020204" pitchFamily="34" charset="0"/>
              </a:rPr>
              <a:t>sent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67" y="202282"/>
            <a:ext cx="12192000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>
                <a:latin typeface="Eras Bold ITC" panose="020B0907030504020204" pitchFamily="34" charset="0"/>
              </a:rPr>
              <a:t>tens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189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3377045"/>
            <a:ext cx="12192000" cy="31547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>
                <a:latin typeface="Eras Bold ITC" panose="020B0907030504020204" pitchFamily="34" charset="0"/>
              </a:rPr>
              <a:t>taught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67" y="202282"/>
            <a:ext cx="12192000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 err="1">
                <a:latin typeface="Eras Bold ITC" panose="020B0907030504020204" pitchFamily="34" charset="0"/>
              </a:rPr>
              <a:t>thguat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985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3377045"/>
            <a:ext cx="12192000" cy="31547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>
                <a:latin typeface="Eras Bold ITC" panose="020B0907030504020204" pitchFamily="34" charset="0"/>
              </a:rPr>
              <a:t>tried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67" y="202282"/>
            <a:ext cx="12192000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 err="1">
                <a:latin typeface="Eras Bold ITC" panose="020B0907030504020204" pitchFamily="34" charset="0"/>
              </a:rPr>
              <a:t>rited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7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3377045"/>
            <a:ext cx="12192000" cy="31547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>
                <a:latin typeface="Eras Bold ITC" panose="020B0907030504020204" pitchFamily="34" charset="0"/>
              </a:rPr>
              <a:t>told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67" y="202282"/>
            <a:ext cx="12192000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 err="1">
                <a:latin typeface="Eras Bold ITC" panose="020B0907030504020204" pitchFamily="34" charset="0"/>
              </a:rPr>
              <a:t>dlto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87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3377045"/>
            <a:ext cx="12192000" cy="31547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>
                <a:latin typeface="Eras Bold ITC" panose="020B0907030504020204" pitchFamily="34" charset="0"/>
              </a:rPr>
              <a:t>read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67" y="202282"/>
            <a:ext cx="12192000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 err="1">
                <a:latin typeface="Eras Bold ITC" panose="020B0907030504020204" pitchFamily="34" charset="0"/>
              </a:rPr>
              <a:t>aedr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843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3356992"/>
            <a:ext cx="12191999" cy="31747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>
                <a:latin typeface="Eras Bold ITC" panose="020B0907030504020204" pitchFamily="34" charset="0"/>
              </a:rPr>
              <a:t>known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-477" y="202282"/>
            <a:ext cx="12195823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 err="1">
                <a:latin typeface="Eras Bold ITC" panose="020B0907030504020204" pitchFamily="34" charset="0"/>
              </a:rPr>
              <a:t>nnwko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391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3377045"/>
            <a:ext cx="12189133" cy="31547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>
                <a:latin typeface="Eras Bold ITC" panose="020B0907030504020204" pitchFamily="34" charset="0"/>
              </a:rPr>
              <a:t>spoken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67" y="202282"/>
            <a:ext cx="12189133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 err="1">
                <a:latin typeface="Eras Bold ITC" panose="020B0907030504020204" pitchFamily="34" charset="0"/>
              </a:rPr>
              <a:t>knpseo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26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3377045"/>
            <a:ext cx="12192000" cy="31547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>
                <a:latin typeface="Eras Bold ITC" panose="020B0907030504020204" pitchFamily="34" charset="0"/>
              </a:rPr>
              <a:t>seen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67" y="202282"/>
            <a:ext cx="12192000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 err="1">
                <a:latin typeface="Eras Bold ITC" panose="020B0907030504020204" pitchFamily="34" charset="0"/>
              </a:rPr>
              <a:t>sene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803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altLang="ja-JP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End </a:t>
            </a:r>
            <a:br>
              <a:rPr lang="en-US" altLang="ja-JP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en-US" altLang="ja-JP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of</a:t>
            </a:r>
            <a:br>
              <a:rPr lang="en-US" altLang="ja-JP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過去分詞</a:t>
            </a:r>
            <a:r>
              <a:rPr lang="ja-JP" alt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　</a:t>
            </a:r>
            <a:br>
              <a:rPr lang="en-US" altLang="ja-JP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</a:br>
            <a:r>
              <a:rPr lang="en-US" altLang="ja-JP" sz="8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ANAGRAM</a:t>
            </a:r>
            <a:endParaRPr lang="ja-JP" altLang="en-US" sz="8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2358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ja-JP" altLang="en-US" sz="1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過去分詞</a:t>
            </a:r>
            <a:r>
              <a:rPr lang="ja-JP" altLang="en-US" sz="1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　</a:t>
            </a:r>
            <a:br>
              <a:rPr lang="en-US" altLang="ja-JP" sz="1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</a:br>
            <a:r>
              <a:rPr lang="en-US" altLang="ja-JP" sz="115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ANAGRAM</a:t>
            </a:r>
            <a:endParaRPr lang="ja-JP" altLang="en-US" sz="115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8888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202282"/>
            <a:ext cx="12192000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 err="1">
                <a:latin typeface="Eras Bold ITC" panose="020B0907030504020204" pitchFamily="34" charset="0"/>
              </a:rPr>
              <a:t>adh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6769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202282"/>
            <a:ext cx="12192000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 err="1">
                <a:latin typeface="Eras Bold ITC" panose="020B0907030504020204" pitchFamily="34" charset="0"/>
              </a:rPr>
              <a:t>aedr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0942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202282"/>
            <a:ext cx="12192000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 err="1">
                <a:latin typeface="Eras Bold ITC" panose="020B0907030504020204" pitchFamily="34" charset="0"/>
              </a:rPr>
              <a:t>luibt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7794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202282"/>
            <a:ext cx="12192000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 err="1">
                <a:latin typeface="Eras Bold ITC" panose="020B0907030504020204" pitchFamily="34" charset="0"/>
              </a:rPr>
              <a:t>veold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9974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202282"/>
            <a:ext cx="12192000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 err="1">
                <a:latin typeface="Eras Bold ITC" panose="020B0907030504020204" pitchFamily="34" charset="0"/>
              </a:rPr>
              <a:t>sdue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674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3377045"/>
            <a:ext cx="12192000" cy="31547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>
                <a:latin typeface="Eras Bold ITC" panose="020B0907030504020204" pitchFamily="34" charset="0"/>
              </a:rPr>
              <a:t>loved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67" y="202282"/>
            <a:ext cx="12192000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 err="1">
                <a:latin typeface="Eras Bold ITC" panose="020B0907030504020204" pitchFamily="34" charset="0"/>
              </a:rPr>
              <a:t>veold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31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224327"/>
            <a:ext cx="12192000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 err="1">
                <a:latin typeface="Eras Bold ITC" panose="020B0907030504020204" pitchFamily="34" charset="0"/>
              </a:rPr>
              <a:t>arhed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0509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202282"/>
            <a:ext cx="12192000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 err="1">
                <a:latin typeface="Eras Bold ITC" panose="020B0907030504020204" pitchFamily="34" charset="0"/>
              </a:rPr>
              <a:t>nebe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3455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202282"/>
            <a:ext cx="12072664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 err="1">
                <a:latin typeface="Eras Bold ITC" panose="020B0907030504020204" pitchFamily="34" charset="0"/>
              </a:rPr>
              <a:t>twenirt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48461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202282"/>
            <a:ext cx="12192000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 err="1">
                <a:latin typeface="Eras Bold ITC" panose="020B0907030504020204" pitchFamily="34" charset="0"/>
              </a:rPr>
              <a:t>atene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7709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202283"/>
            <a:ext cx="12192000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 err="1">
                <a:latin typeface="Eras Bold ITC" panose="020B0907030504020204" pitchFamily="34" charset="0"/>
              </a:rPr>
              <a:t>dhisifen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29395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202282"/>
            <a:ext cx="12192000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 err="1">
                <a:latin typeface="Eras Bold ITC" panose="020B0907030504020204" pitchFamily="34" charset="0"/>
              </a:rPr>
              <a:t>vinge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55070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202282"/>
            <a:ext cx="12192000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 err="1">
                <a:latin typeface="Eras Bold ITC" panose="020B0907030504020204" pitchFamily="34" charset="0"/>
              </a:rPr>
              <a:t>whosn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63171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202282"/>
            <a:ext cx="12192000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 err="1">
                <a:latin typeface="Eras Bold ITC" panose="020B0907030504020204" pitchFamily="34" charset="0"/>
              </a:rPr>
              <a:t>viled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64535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202282"/>
            <a:ext cx="12192000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 err="1">
                <a:latin typeface="Eras Bold ITC" panose="020B0907030504020204" pitchFamily="34" charset="0"/>
              </a:rPr>
              <a:t>eandwt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30752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202282"/>
            <a:ext cx="12192000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 err="1">
                <a:latin typeface="Eras Bold ITC" panose="020B0907030504020204" pitchFamily="34" charset="0"/>
              </a:rPr>
              <a:t>moce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413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-2868" y="3377045"/>
            <a:ext cx="12194867" cy="31547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>
                <a:latin typeface="Eras Bold ITC" panose="020B0907030504020204" pitchFamily="34" charset="0"/>
              </a:rPr>
              <a:t>built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-1" y="202282"/>
            <a:ext cx="12194867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 err="1">
                <a:latin typeface="Eras Bold ITC" panose="020B0907030504020204" pitchFamily="34" charset="0"/>
              </a:rPr>
              <a:t>luibt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47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202283"/>
            <a:ext cx="12192000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 err="1">
                <a:latin typeface="Eras Bold ITC" panose="020B0907030504020204" pitchFamily="34" charset="0"/>
              </a:rPr>
              <a:t>thurbog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60509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202282"/>
            <a:ext cx="12192000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 err="1">
                <a:latin typeface="Eras Bold ITC" panose="020B0907030504020204" pitchFamily="34" charset="0"/>
              </a:rPr>
              <a:t>ketan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04566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202282"/>
            <a:ext cx="12192000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 err="1">
                <a:latin typeface="Eras Bold ITC" panose="020B0907030504020204" pitchFamily="34" charset="0"/>
              </a:rPr>
              <a:t>lehd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12288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202282"/>
            <a:ext cx="12192000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 err="1">
                <a:latin typeface="Eras Bold ITC" panose="020B0907030504020204" pitchFamily="34" charset="0"/>
              </a:rPr>
              <a:t>rited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5499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202282"/>
            <a:ext cx="12192000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>
                <a:latin typeface="Eras Bold ITC" panose="020B0907030504020204" pitchFamily="34" charset="0"/>
              </a:rPr>
              <a:t>node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51917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202282"/>
            <a:ext cx="12192000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 err="1">
                <a:latin typeface="Eras Bold ITC" panose="020B0907030504020204" pitchFamily="34" charset="0"/>
              </a:rPr>
              <a:t>istivde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46732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202282"/>
            <a:ext cx="12192000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>
                <a:latin typeface="Eras Bold ITC" panose="020B0907030504020204" pitchFamily="34" charset="0"/>
              </a:rPr>
              <a:t>felt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55831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202282"/>
            <a:ext cx="12192000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 err="1">
                <a:latin typeface="Eras Bold ITC" panose="020B0907030504020204" pitchFamily="34" charset="0"/>
              </a:rPr>
              <a:t>adem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23934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202282"/>
            <a:ext cx="12192000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 err="1">
                <a:latin typeface="Eras Bold ITC" panose="020B0907030504020204" pitchFamily="34" charset="0"/>
              </a:rPr>
              <a:t>lods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20990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202282"/>
            <a:ext cx="12192000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>
                <a:latin typeface="Eras Bold ITC" panose="020B0907030504020204" pitchFamily="34" charset="0"/>
              </a:rPr>
              <a:t>tens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995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3377045"/>
            <a:ext cx="12192000" cy="31547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>
                <a:latin typeface="Eras Bold ITC" panose="020B0907030504020204" pitchFamily="34" charset="0"/>
              </a:rPr>
              <a:t>heard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67" y="224327"/>
            <a:ext cx="12192000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 err="1">
                <a:latin typeface="Eras Bold ITC" panose="020B0907030504020204" pitchFamily="34" charset="0"/>
              </a:rPr>
              <a:t>arhed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831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202282"/>
            <a:ext cx="12192000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 err="1">
                <a:latin typeface="Eras Bold ITC" panose="020B0907030504020204" pitchFamily="34" charset="0"/>
              </a:rPr>
              <a:t>thguat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83109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274290"/>
            <a:ext cx="12192000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 err="1">
                <a:latin typeface="Eras Bold ITC" panose="020B0907030504020204" pitchFamily="34" charset="0"/>
              </a:rPr>
              <a:t>dlto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06526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202282"/>
            <a:ext cx="12192000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 err="1">
                <a:latin typeface="Eras Bold ITC" panose="020B0907030504020204" pitchFamily="34" charset="0"/>
              </a:rPr>
              <a:t>nnwko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08815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202282"/>
            <a:ext cx="12192000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 err="1">
                <a:latin typeface="Eras Bold ITC" panose="020B0907030504020204" pitchFamily="34" charset="0"/>
              </a:rPr>
              <a:t>sene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62351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202282"/>
            <a:ext cx="12192000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 err="1">
                <a:latin typeface="Eras Bold ITC" panose="020B0907030504020204" pitchFamily="34" charset="0"/>
              </a:rPr>
              <a:t>knpseo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97270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202282"/>
            <a:ext cx="12192000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 err="1">
                <a:latin typeface="Eras Bold ITC" panose="020B0907030504020204" pitchFamily="34" charset="0"/>
              </a:rPr>
              <a:t>aldcel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637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3377045"/>
            <a:ext cx="12192000" cy="31547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>
                <a:latin typeface="Eras Bold ITC" panose="020B0907030504020204" pitchFamily="34" charset="0"/>
              </a:rPr>
              <a:t>been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67" y="202282"/>
            <a:ext cx="12192000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 err="1">
                <a:latin typeface="Eras Bold ITC" panose="020B0907030504020204" pitchFamily="34" charset="0"/>
              </a:rPr>
              <a:t>nebe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56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3377045"/>
            <a:ext cx="12192000" cy="31547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>
                <a:latin typeface="Eras Bold ITC" panose="020B0907030504020204" pitchFamily="34" charset="0"/>
              </a:rPr>
              <a:t>called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67" y="202282"/>
            <a:ext cx="12192000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 err="1">
                <a:latin typeface="Eras Bold ITC" panose="020B0907030504020204" pitchFamily="34" charset="0"/>
              </a:rPr>
              <a:t>aldcel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337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3357074"/>
            <a:ext cx="12144672" cy="31547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>
                <a:latin typeface="Eras Bold ITC" panose="020B0907030504020204" pitchFamily="34" charset="0"/>
              </a:rPr>
              <a:t>used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205777"/>
            <a:ext cx="12144672" cy="3154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9900" dirty="0" err="1">
                <a:latin typeface="Eras Bold ITC" panose="020B0907030504020204" pitchFamily="34" charset="0"/>
              </a:rPr>
              <a:t>sdue</a:t>
            </a:r>
            <a:endParaRPr lang="ja-JP" altLang="en-US" sz="199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563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109</Words>
  <Application>Microsoft Office PowerPoint</Application>
  <PresentationFormat>ワイド画面</PresentationFormat>
  <Paragraphs>96</Paragraphs>
  <Slides>65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65</vt:i4>
      </vt:variant>
    </vt:vector>
  </HeadingPairs>
  <TitlesOfParts>
    <vt:vector size="70" baseType="lpstr">
      <vt:lpstr>HGP創英角ﾎﾟｯﾌﾟ体</vt:lpstr>
      <vt:lpstr>Arial</vt:lpstr>
      <vt:lpstr>Calibri</vt:lpstr>
      <vt:lpstr>Eras Bold ITC</vt:lpstr>
      <vt:lpstr>Office ​​テーマ</vt:lpstr>
      <vt:lpstr>過去分詞　 ANAGRAM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End  of 過去分詞　 ANAGRAM</vt:lpstr>
      <vt:lpstr>過去分詞　 ANAGRAM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過去分詞　ANAGRAM</dc:title>
  <dc:creator>naohyama@gmail.com</dc:creator>
  <cp:lastModifiedBy>Oyama Naofumi</cp:lastModifiedBy>
  <cp:revision>11</cp:revision>
  <cp:lastPrinted>2022-01-20T07:51:48Z</cp:lastPrinted>
  <dcterms:created xsi:type="dcterms:W3CDTF">2019-09-03T10:45:00Z</dcterms:created>
  <dcterms:modified xsi:type="dcterms:W3CDTF">2022-06-29T04:30:21Z</dcterms:modified>
</cp:coreProperties>
</file>