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80" r:id="rId2"/>
    <p:sldId id="257" r:id="rId3"/>
    <p:sldId id="291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89" r:id="rId12"/>
    <p:sldId id="258" r:id="rId13"/>
    <p:sldId id="292" r:id="rId14"/>
    <p:sldId id="294" r:id="rId15"/>
    <p:sldId id="293" r:id="rId16"/>
    <p:sldId id="295" r:id="rId17"/>
    <p:sldId id="296" r:id="rId18"/>
    <p:sldId id="297" r:id="rId19"/>
    <p:sldId id="298" r:id="rId20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5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14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2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72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10/9/2022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26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8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7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5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lIns="109728" tIns="109728" rIns="109728" bIns="9144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68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 spc="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850" b="0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600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1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1" kern="1200" spc="14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992CBDB-A322-43FB-821D-F251C5F5B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498" y="2752725"/>
            <a:ext cx="5274860" cy="1104900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b="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間接疑問文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23C39AA7-2E3E-4162-85EB-371E5DFE0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endParaRPr lang="ja-JP" alt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AF958C-0A55-4CB6-BCBE-5A3049B9D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85" r="17766" b="2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015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48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where </a:t>
            </a:r>
            <a:r>
              <a:rPr kumimoji="1" lang="en-US" altLang="ja-JP" sz="48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 </a:t>
            </a:r>
            <a:r>
              <a:rPr kumimoji="1" lang="en-US" altLang="ja-JP" sz="48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the local shelter</a:t>
            </a:r>
            <a:r>
              <a:rPr kumimoji="1" lang="en-US" altLang="ja-JP" sz="48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48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latin typeface="NHHandwriting Medium" panose="020F0500000000000000" pitchFamily="34" charset="0"/>
              </a:rPr>
              <a:t>I know </a:t>
            </a:r>
            <a:r>
              <a:rPr lang="en-US" altLang="ja-JP" sz="48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</a:t>
            </a:r>
            <a:r>
              <a:rPr kumimoji="1" lang="en-US" altLang="ja-JP" sz="48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here </a:t>
            </a:r>
            <a:r>
              <a:rPr kumimoji="1" lang="en-US" altLang="ja-JP" sz="48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the local shelter</a:t>
            </a:r>
            <a:r>
              <a:rPr kumimoji="1" lang="en-US" altLang="ja-JP" sz="48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48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48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48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where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does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live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5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what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9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who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4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when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did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come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00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how old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84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how many dogs </a:t>
            </a:r>
          </a:p>
          <a:p>
            <a:pPr algn="ctr"/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do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you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have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-28574" y="242887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0" y="3200400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83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whose book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5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54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what sport </a:t>
            </a:r>
            <a:r>
              <a:rPr kumimoji="1" lang="en-US" altLang="ja-JP" sz="54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does </a:t>
            </a:r>
            <a:r>
              <a:rPr kumimoji="1" lang="en-US" altLang="ja-JP" sz="54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she </a:t>
            </a:r>
            <a:r>
              <a:rPr kumimoji="1" lang="en-US" altLang="ja-JP" sz="54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like</a:t>
            </a:r>
            <a:r>
              <a:rPr kumimoji="1" lang="en-US" altLang="ja-JP" sz="54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54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02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48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where </a:t>
            </a:r>
            <a:r>
              <a:rPr kumimoji="1" lang="en-US" altLang="ja-JP" sz="48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 </a:t>
            </a:r>
            <a:r>
              <a:rPr kumimoji="1" lang="en-US" altLang="ja-JP" sz="48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the local shelter</a:t>
            </a:r>
            <a:r>
              <a:rPr kumimoji="1" lang="en-US" altLang="ja-JP" sz="48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48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where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does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live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where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lives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what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what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who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who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when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did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come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hen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came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how old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how old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he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how many dogs </a:t>
            </a:r>
          </a:p>
          <a:p>
            <a:pPr algn="ctr"/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do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you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have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-28574" y="242887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how many dogs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</a:p>
          <a:p>
            <a:pPr algn="ctr"/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you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have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0" y="3200400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4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whose book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NHHandwriting Medium" panose="020F0500000000000000" pitchFamily="34" charset="0"/>
              </a:rPr>
              <a:t>I know </a:t>
            </a:r>
            <a:r>
              <a:rPr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</a:t>
            </a:r>
            <a:r>
              <a:rPr kumimoji="1" lang="en-US" altLang="ja-JP" sz="66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hose book </a:t>
            </a:r>
            <a:r>
              <a:rPr kumimoji="1" lang="en-US" altLang="ja-JP" sz="66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this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6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is</a:t>
            </a:r>
            <a:r>
              <a:rPr kumimoji="1" lang="en-US" altLang="ja-JP" sz="66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6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5720F841-0EF8-4B85-8965-4DEB13288ED5}"/>
              </a:ext>
            </a:extLst>
          </p:cNvPr>
          <p:cNvSpPr/>
          <p:nvPr/>
        </p:nvSpPr>
        <p:spPr>
          <a:xfrm>
            <a:off x="119062" y="847725"/>
            <a:ext cx="11953875" cy="21145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>
                <a:latin typeface="NHHandwriting Medium" panose="020F0500000000000000" pitchFamily="34" charset="0"/>
              </a:rPr>
              <a:t>I know </a:t>
            </a:r>
            <a:r>
              <a:rPr kumimoji="1" lang="en-US" altLang="ja-JP" sz="54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what sport </a:t>
            </a:r>
            <a:r>
              <a:rPr kumimoji="1" lang="en-US" altLang="ja-JP" sz="54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does </a:t>
            </a:r>
            <a:r>
              <a:rPr kumimoji="1" lang="en-US" altLang="ja-JP" sz="54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she </a:t>
            </a:r>
            <a:r>
              <a:rPr kumimoji="1" lang="en-US" altLang="ja-JP" sz="54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like</a:t>
            </a:r>
            <a:r>
              <a:rPr kumimoji="1" lang="en-US" altLang="ja-JP" sz="54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5400" b="1" dirty="0">
              <a:latin typeface="NHHandwriting Medium" panose="020F0500000000000000" pitchFamily="34" charset="0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9D535920-496B-428C-82E1-57E70B3FF87B}"/>
              </a:ext>
            </a:extLst>
          </p:cNvPr>
          <p:cNvSpPr/>
          <p:nvPr/>
        </p:nvSpPr>
        <p:spPr>
          <a:xfrm rot="2656293">
            <a:off x="85726" y="142875"/>
            <a:ext cx="1228725" cy="1209675"/>
          </a:xfrm>
          <a:prstGeom prst="plus">
            <a:avLst>
              <a:gd name="adj" fmla="val 399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B6AE0EF3-9E00-40BE-9827-3EDCC427A7C4}"/>
              </a:ext>
            </a:extLst>
          </p:cNvPr>
          <p:cNvSpPr/>
          <p:nvPr/>
        </p:nvSpPr>
        <p:spPr>
          <a:xfrm>
            <a:off x="119062" y="4200525"/>
            <a:ext cx="11953875" cy="211455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>
                <a:latin typeface="NHHandwriting Medium" panose="020F0500000000000000" pitchFamily="34" charset="0"/>
              </a:rPr>
              <a:t>I know </a:t>
            </a:r>
            <a:r>
              <a:rPr lang="en-US" altLang="ja-JP" sz="60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w</a:t>
            </a:r>
            <a:r>
              <a:rPr kumimoji="1" lang="en-US" altLang="ja-JP" sz="6000" b="1" dirty="0">
                <a:solidFill>
                  <a:srgbClr val="00B050"/>
                </a:solidFill>
                <a:latin typeface="NHHandwriting Medium" panose="020F0500000000000000" pitchFamily="34" charset="0"/>
              </a:rPr>
              <a:t>hat sport </a:t>
            </a:r>
            <a:r>
              <a:rPr kumimoji="1" lang="en-US" altLang="ja-JP" sz="6000" b="1" dirty="0">
                <a:solidFill>
                  <a:srgbClr val="0070C0"/>
                </a:solidFill>
                <a:latin typeface="NHHandwriting Medium" panose="020F0500000000000000" pitchFamily="34" charset="0"/>
              </a:rPr>
              <a:t>she</a:t>
            </a:r>
            <a:r>
              <a:rPr kumimoji="1" lang="en-US" altLang="ja-JP" sz="6000" b="1" dirty="0">
                <a:latin typeface="NHHandwriting Medium" panose="020F0500000000000000" pitchFamily="34" charset="0"/>
              </a:rPr>
              <a:t> </a:t>
            </a:r>
            <a:r>
              <a:rPr kumimoji="1" lang="en-US" altLang="ja-JP" sz="6000" b="1" dirty="0">
                <a:solidFill>
                  <a:srgbClr val="FF0000"/>
                </a:solidFill>
                <a:latin typeface="NHHandwriting Medium" panose="020F0500000000000000" pitchFamily="34" charset="0"/>
              </a:rPr>
              <a:t>likes</a:t>
            </a:r>
            <a:r>
              <a:rPr kumimoji="1" lang="en-US" altLang="ja-JP" sz="6000" b="1" dirty="0">
                <a:latin typeface="NHHandwriting Medium" panose="020F0500000000000000" pitchFamily="34" charset="0"/>
              </a:rPr>
              <a:t>.</a:t>
            </a:r>
            <a:endParaRPr kumimoji="1" lang="ja-JP" altLang="en-US" sz="6000" b="1" dirty="0">
              <a:latin typeface="NHHandwriting Medium" panose="020F0500000000000000" pitchFamily="34" charset="0"/>
            </a:endParaRPr>
          </a:p>
        </p:txBody>
      </p:sp>
      <p:sp>
        <p:nvSpPr>
          <p:cNvPr id="11" name="円: 塗りつぶしなし 10">
            <a:extLst>
              <a:ext uri="{FF2B5EF4-FFF2-40B4-BE49-F238E27FC236}">
                <a16:creationId xmlns:a16="http://schemas.microsoft.com/office/drawing/2014/main" id="{F5D971DF-7278-4FE2-AC5B-53AA18ABD99E}"/>
              </a:ext>
            </a:extLst>
          </p:cNvPr>
          <p:cNvSpPr/>
          <p:nvPr/>
        </p:nvSpPr>
        <p:spPr>
          <a:xfrm>
            <a:off x="117737" y="3300412"/>
            <a:ext cx="1164702" cy="1247649"/>
          </a:xfrm>
          <a:prstGeom prst="donut">
            <a:avLst>
              <a:gd name="adj" fmla="val 21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351E1F"/>
      </a:dk2>
      <a:lt2>
        <a:srgbClr val="E5E2E8"/>
      </a:lt2>
      <a:accent1>
        <a:srgbClr val="74AF45"/>
      </a:accent1>
      <a:accent2>
        <a:srgbClr val="99A938"/>
      </a:accent2>
      <a:accent3>
        <a:srgbClr val="BD9D4A"/>
      </a:accent3>
      <a:accent4>
        <a:srgbClr val="B15F3B"/>
      </a:accent4>
      <a:accent5>
        <a:srgbClr val="C34D5A"/>
      </a:accent5>
      <a:accent6>
        <a:srgbClr val="B13B79"/>
      </a:accent6>
      <a:hlink>
        <a:srgbClr val="BF463F"/>
      </a:hlink>
      <a:folHlink>
        <a:srgbClr val="7F7F7F"/>
      </a:folHlink>
    </a:clrScheme>
    <a:fontScheme name="Custom 7">
      <a:majorFont>
        <a:latin typeface="Yu Gothic Medium"/>
        <a:ea typeface=""/>
        <a:cs typeface=""/>
      </a:majorFont>
      <a:minorFont>
        <a:latin typeface="Yu Gothic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193</Words>
  <Application>Microsoft Office PowerPoint</Application>
  <PresentationFormat>ワイド画面</PresentationFormat>
  <Paragraphs>31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HGP創英角ﾎﾟｯﾌﾟ体</vt:lpstr>
      <vt:lpstr>Meiryo</vt:lpstr>
      <vt:lpstr>Yu Gothic</vt:lpstr>
      <vt:lpstr>Yu Gothic Medium</vt:lpstr>
      <vt:lpstr>Corbel</vt:lpstr>
      <vt:lpstr>NHHandwriting Medium</vt:lpstr>
      <vt:lpstr>SketchLinesVTI</vt:lpstr>
      <vt:lpstr>間接疑問文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Oyama Naofumi</dc:creator>
  <cp:lastModifiedBy>Oyama Naofumi</cp:lastModifiedBy>
  <cp:revision>6</cp:revision>
  <cp:lastPrinted>2022-10-03T11:29:27Z</cp:lastPrinted>
  <dcterms:created xsi:type="dcterms:W3CDTF">2021-09-15T11:13:37Z</dcterms:created>
  <dcterms:modified xsi:type="dcterms:W3CDTF">2022-10-09T02:59:22Z</dcterms:modified>
</cp:coreProperties>
</file>