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  <p:sldId id="274" r:id="rId24"/>
    <p:sldId id="275" r:id="rId25"/>
    <p:sldId id="276" r:id="rId26"/>
    <p:sldId id="277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8EC8D71-E954-466B-83E4-308CB8B056A9}">
          <p14:sldIdLst>
            <p14:sldId id="256"/>
            <p14:sldId id="257"/>
          </p14:sldIdLst>
        </p14:section>
        <p14:section name="Numbers" id="{B74AD6D1-5A22-4984-896D-7E5BB5A8B1E9}">
          <p14:sldIdLst>
            <p14:sldId id="258"/>
            <p14:sldId id="261"/>
            <p14:sldId id="259"/>
            <p14:sldId id="260"/>
          </p14:sldIdLst>
        </p14:section>
        <p14:section name="Reading" id="{2F590427-DE32-4542-819B-F48A12B01726}">
          <p14:sldIdLst>
            <p14:sldId id="262"/>
            <p14:sldId id="263"/>
            <p14:sldId id="264"/>
            <p14:sldId id="265"/>
          </p14:sldIdLst>
        </p14:section>
        <p14:section name="Let's Talk" id="{5D2ED1C5-23D3-4AA3-A25B-5B89BB0D3A27}">
          <p14:sldIdLst>
            <p14:sldId id="266"/>
            <p14:sldId id="267"/>
            <p14:sldId id="268"/>
            <p14:sldId id="269"/>
          </p14:sldIdLst>
        </p14:section>
        <p14:section name="Grammar" id="{58A83E58-0B2F-4F18-89C1-2734B54FE9CF}">
          <p14:sldIdLst>
            <p14:sldId id="270"/>
            <p14:sldId id="271"/>
            <p14:sldId id="272"/>
            <p14:sldId id="273"/>
          </p14:sldIdLst>
        </p14:section>
        <p14:section name="Who?" id="{5414D00D-59B4-4965-AF86-6C52408F1E2B}">
          <p14:sldIdLst>
            <p14:sldId id="278"/>
            <p14:sldId id="279"/>
            <p14:sldId id="280"/>
            <p14:sldId id="281"/>
          </p14:sldIdLst>
        </p14:section>
        <p14:section name="Where?" id="{F7AAECCF-FD76-40AB-937F-6436086426C7}">
          <p14:sldIdLst>
            <p14:sldId id="274"/>
            <p14:sldId id="275"/>
            <p14:sldId id="276"/>
            <p14:sldId id="277"/>
          </p14:sldIdLst>
        </p14:section>
        <p14:section name="What?" id="{BF8888C2-7854-41EF-B890-0D78576E940B}">
          <p14:sldIdLst>
            <p14:sldId id="282"/>
            <p14:sldId id="283"/>
            <p14:sldId id="284"/>
            <p14:sldId id="285"/>
          </p14:sldIdLst>
        </p14:section>
        <p14:section name="Alex" id="{2F8AA9BB-15B7-4816-BE5D-7108EE041310}">
          <p14:sldIdLst>
            <p14:sldId id="286"/>
            <p14:sldId id="287"/>
            <p14:sldId id="288"/>
            <p14:sldId id="289"/>
          </p14:sldIdLst>
        </p14:section>
        <p14:section name="予備" id="{1DCBD8A1-92AE-4F29-AEB7-C2585CE24096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37"/>
    <a:srgbClr val="FFAFAF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napToGrid="0">
      <p:cViewPr>
        <p:scale>
          <a:sx n="42" d="100"/>
          <a:sy n="42" d="100"/>
        </p:scale>
        <p:origin x="1020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8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B5353F-727F-D56C-253C-B23E894B8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kumimoji="1" lang="en-US" altLang="ja-JP" cap="none" dirty="0">
                <a:latin typeface="Amasis MT Pro Black" panose="02040A04050005020304" pitchFamily="18" charset="0"/>
              </a:rPr>
              <a:t>	</a:t>
            </a:r>
            <a:r>
              <a:rPr kumimoji="1" lang="en-US" altLang="ja-JP" sz="13800" cap="non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J</a:t>
            </a:r>
            <a:r>
              <a:rPr kumimoji="1" lang="en-US" altLang="ja-JP" sz="138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eo</a:t>
            </a:r>
            <a:r>
              <a:rPr kumimoji="1" lang="en-US" altLang="ja-JP" sz="13800" cap="non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</a:t>
            </a:r>
            <a:r>
              <a:rPr kumimoji="1" lang="en-US" altLang="ja-JP" sz="138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ar</a:t>
            </a:r>
            <a:r>
              <a:rPr kumimoji="1" lang="en-US" altLang="ja-JP" sz="13800" cap="none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d</a:t>
            </a:r>
            <a:r>
              <a:rPr kumimoji="1" lang="en-US" altLang="ja-JP" sz="13800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y</a:t>
            </a:r>
            <a:endParaRPr kumimoji="1" lang="ja-JP" altLang="en-US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102BAE-F61C-C0DD-5DD8-7F8B34B67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2023 March</a:t>
            </a:r>
            <a:endParaRPr kumimoji="1" lang="ja-JP" altLang="en-US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8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Reading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114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Unit 11-3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2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Let’s Talk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64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 Step 2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3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Let’s Talk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74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 Step 2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9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Let’s Talk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94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 Step 2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7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Let’s Talk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116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 Step 1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45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Grammar  10</a:t>
            </a:r>
            <a:endParaRPr kumimoji="1" lang="ja-JP" altLang="en-US" sz="115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Lily want to helping people in need.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5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Grammar</a:t>
            </a:r>
            <a:r>
              <a:rPr kumimoji="1" lang="en-US" altLang="ja-JP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 20</a:t>
            </a:r>
            <a:endParaRPr kumimoji="1" lang="ja-JP" altLang="en-US" sz="115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Mr. Alex always study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japanese at home.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38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Grammar  30</a:t>
            </a:r>
            <a:endParaRPr kumimoji="1" lang="ja-JP" altLang="en-US" sz="115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We want to Big Ben and see some great </a:t>
            </a:r>
            <a:r>
              <a:rPr kumimoji="1" lang="en-US" altLang="ja-JP" sz="9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firefwalks</a:t>
            </a: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yesterday.</a:t>
            </a: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43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Grammar  50</a:t>
            </a:r>
            <a:endParaRPr kumimoji="1" lang="ja-JP" altLang="en-US" sz="115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Is there </a:t>
            </a: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many </a:t>
            </a:r>
            <a:r>
              <a:rPr lang="en-US" altLang="ja-JP" sz="9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shool</a:t>
            </a: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in akita</a:t>
            </a: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15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Who?  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twenty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Cebu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scuba diving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5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E648A3-BCF3-7BD2-D517-C180887A3782}"/>
              </a:ext>
            </a:extLst>
          </p:cNvPr>
          <p:cNvSpPr txBox="1"/>
          <p:nvPr/>
        </p:nvSpPr>
        <p:spPr>
          <a:xfrm>
            <a:off x="124050" y="542260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Numbers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FE0236-AA6E-A351-1098-E27E29AC5C09}"/>
              </a:ext>
            </a:extLst>
          </p:cNvPr>
          <p:cNvSpPr txBox="1"/>
          <p:nvPr/>
        </p:nvSpPr>
        <p:spPr>
          <a:xfrm>
            <a:off x="1615966" y="542260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Reading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90C67-3350-A444-CD89-BCD4EB5E8FF7}"/>
              </a:ext>
            </a:extLst>
          </p:cNvPr>
          <p:cNvSpPr txBox="1"/>
          <p:nvPr/>
        </p:nvSpPr>
        <p:spPr>
          <a:xfrm>
            <a:off x="3107882" y="542261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Let’s Talk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49E065-92BC-F1C4-2216-57E82F5B8A3D}"/>
              </a:ext>
            </a:extLst>
          </p:cNvPr>
          <p:cNvSpPr txBox="1"/>
          <p:nvPr/>
        </p:nvSpPr>
        <p:spPr>
          <a:xfrm>
            <a:off x="4599798" y="542260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Grammar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A7F815-4873-D14F-D3F6-68BFF570A476}"/>
              </a:ext>
            </a:extLst>
          </p:cNvPr>
          <p:cNvSpPr txBox="1"/>
          <p:nvPr/>
        </p:nvSpPr>
        <p:spPr>
          <a:xfrm>
            <a:off x="6091714" y="542260"/>
            <a:ext cx="1467294" cy="1107996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Who?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081438-D073-11A9-DF6E-6C6C0CAA1C0E}"/>
              </a:ext>
            </a:extLst>
          </p:cNvPr>
          <p:cNvSpPr txBox="1"/>
          <p:nvPr/>
        </p:nvSpPr>
        <p:spPr>
          <a:xfrm>
            <a:off x="7583630" y="542260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Where?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C44ABE-B525-612D-9B33-D77615C42D9B}"/>
              </a:ext>
            </a:extLst>
          </p:cNvPr>
          <p:cNvSpPr txBox="1"/>
          <p:nvPr/>
        </p:nvSpPr>
        <p:spPr>
          <a:xfrm>
            <a:off x="9075546" y="542260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03D481-1CAF-2B72-3820-62AE811D2F70}"/>
              </a:ext>
            </a:extLst>
          </p:cNvPr>
          <p:cNvSpPr txBox="1"/>
          <p:nvPr/>
        </p:nvSpPr>
        <p:spPr>
          <a:xfrm>
            <a:off x="10567462" y="542260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Alex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テキスト ボックス 16">
            <a:hlinkClick r:id="rId2" action="ppaction://hlinksldjump"/>
            <a:extLst>
              <a:ext uri="{FF2B5EF4-FFF2-40B4-BE49-F238E27FC236}">
                <a16:creationId xmlns:a16="http://schemas.microsoft.com/office/drawing/2014/main" id="{D9D7DD51-381E-D455-EAE0-97DC0B0EE1F5}"/>
              </a:ext>
            </a:extLst>
          </p:cNvPr>
          <p:cNvSpPr txBox="1"/>
          <p:nvPr/>
        </p:nvSpPr>
        <p:spPr>
          <a:xfrm>
            <a:off x="124048" y="1754614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18" name="テキスト ボックス 17">
            <a:hlinkClick r:id="rId3" action="ppaction://hlinksldjump"/>
            <a:extLst>
              <a:ext uri="{FF2B5EF4-FFF2-40B4-BE49-F238E27FC236}">
                <a16:creationId xmlns:a16="http://schemas.microsoft.com/office/drawing/2014/main" id="{4F1E8171-A40D-2A98-8CD0-6690A09B6A51}"/>
              </a:ext>
            </a:extLst>
          </p:cNvPr>
          <p:cNvSpPr txBox="1"/>
          <p:nvPr/>
        </p:nvSpPr>
        <p:spPr>
          <a:xfrm>
            <a:off x="124048" y="2966968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19" name="テキスト ボックス 18">
            <a:hlinkClick r:id="rId4" action="ppaction://hlinksldjump"/>
            <a:extLst>
              <a:ext uri="{FF2B5EF4-FFF2-40B4-BE49-F238E27FC236}">
                <a16:creationId xmlns:a16="http://schemas.microsoft.com/office/drawing/2014/main" id="{FAE8EB9F-B102-0BBE-BB79-9769E54D0ED8}"/>
              </a:ext>
            </a:extLst>
          </p:cNvPr>
          <p:cNvSpPr txBox="1"/>
          <p:nvPr/>
        </p:nvSpPr>
        <p:spPr>
          <a:xfrm>
            <a:off x="124048" y="4165037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0" name="テキスト ボックス 19">
            <a:hlinkClick r:id="rId5" action="ppaction://hlinksldjump"/>
            <a:extLst>
              <a:ext uri="{FF2B5EF4-FFF2-40B4-BE49-F238E27FC236}">
                <a16:creationId xmlns:a16="http://schemas.microsoft.com/office/drawing/2014/main" id="{05A7C753-7376-C01C-42D6-A5A53056CA09}"/>
              </a:ext>
            </a:extLst>
          </p:cNvPr>
          <p:cNvSpPr txBox="1"/>
          <p:nvPr/>
        </p:nvSpPr>
        <p:spPr>
          <a:xfrm>
            <a:off x="124048" y="5377391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1" name="テキスト ボックス 20">
            <a:hlinkClick r:id="rId6" action="ppaction://hlinksldjump"/>
            <a:extLst>
              <a:ext uri="{FF2B5EF4-FFF2-40B4-BE49-F238E27FC236}">
                <a16:creationId xmlns:a16="http://schemas.microsoft.com/office/drawing/2014/main" id="{A8BF45AA-E75B-B5FB-39E7-21967DCAF365}"/>
              </a:ext>
            </a:extLst>
          </p:cNvPr>
          <p:cNvSpPr txBox="1"/>
          <p:nvPr/>
        </p:nvSpPr>
        <p:spPr>
          <a:xfrm>
            <a:off x="1615963" y="1768899"/>
            <a:ext cx="1488742" cy="1107996"/>
          </a:xfrm>
          <a:prstGeom prst="rect">
            <a:avLst/>
          </a:prstGeom>
          <a:solidFill>
            <a:srgbClr val="FF373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22" name="テキスト ボックス 21">
            <a:hlinkClick r:id="rId7" action="ppaction://hlinksldjump"/>
            <a:extLst>
              <a:ext uri="{FF2B5EF4-FFF2-40B4-BE49-F238E27FC236}">
                <a16:creationId xmlns:a16="http://schemas.microsoft.com/office/drawing/2014/main" id="{B7C7E052-4952-3EF0-7F41-F6A582E45B8C}"/>
              </a:ext>
            </a:extLst>
          </p:cNvPr>
          <p:cNvSpPr txBox="1"/>
          <p:nvPr/>
        </p:nvSpPr>
        <p:spPr>
          <a:xfrm>
            <a:off x="1615965" y="2966968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23" name="テキスト ボックス 22">
            <a:hlinkClick r:id="rId8" action="ppaction://hlinksldjump"/>
            <a:extLst>
              <a:ext uri="{FF2B5EF4-FFF2-40B4-BE49-F238E27FC236}">
                <a16:creationId xmlns:a16="http://schemas.microsoft.com/office/drawing/2014/main" id="{D3B961E6-0ACE-E087-6248-FF6E8AD38375}"/>
              </a:ext>
            </a:extLst>
          </p:cNvPr>
          <p:cNvSpPr txBox="1"/>
          <p:nvPr/>
        </p:nvSpPr>
        <p:spPr>
          <a:xfrm>
            <a:off x="1615963" y="4165037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4" name="テキスト ボックス 23">
            <a:hlinkClick r:id="rId9" action="ppaction://hlinksldjump"/>
            <a:extLst>
              <a:ext uri="{FF2B5EF4-FFF2-40B4-BE49-F238E27FC236}">
                <a16:creationId xmlns:a16="http://schemas.microsoft.com/office/drawing/2014/main" id="{61FA584E-31B4-76D0-E493-258EDABC84D6}"/>
              </a:ext>
            </a:extLst>
          </p:cNvPr>
          <p:cNvSpPr txBox="1"/>
          <p:nvPr/>
        </p:nvSpPr>
        <p:spPr>
          <a:xfrm>
            <a:off x="1615965" y="5377391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5" name="テキスト ボックス 24">
            <a:hlinkClick r:id="rId10" action="ppaction://hlinksldjump"/>
            <a:extLst>
              <a:ext uri="{FF2B5EF4-FFF2-40B4-BE49-F238E27FC236}">
                <a16:creationId xmlns:a16="http://schemas.microsoft.com/office/drawing/2014/main" id="{AE04E577-0F23-0BF4-A3A6-731DD53DAE17}"/>
              </a:ext>
            </a:extLst>
          </p:cNvPr>
          <p:cNvSpPr txBox="1"/>
          <p:nvPr/>
        </p:nvSpPr>
        <p:spPr>
          <a:xfrm>
            <a:off x="3104705" y="1763767"/>
            <a:ext cx="1470471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26" name="テキスト ボックス 25">
            <a:hlinkClick r:id="rId11" action="ppaction://hlinksldjump"/>
            <a:extLst>
              <a:ext uri="{FF2B5EF4-FFF2-40B4-BE49-F238E27FC236}">
                <a16:creationId xmlns:a16="http://schemas.microsoft.com/office/drawing/2014/main" id="{7C4C8145-4B07-34E0-4D90-8A18195EA40E}"/>
              </a:ext>
            </a:extLst>
          </p:cNvPr>
          <p:cNvSpPr txBox="1"/>
          <p:nvPr/>
        </p:nvSpPr>
        <p:spPr>
          <a:xfrm>
            <a:off x="3107882" y="2966968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27" name="テキスト ボックス 26">
            <a:hlinkClick r:id="rId12" action="ppaction://hlinksldjump"/>
            <a:extLst>
              <a:ext uri="{FF2B5EF4-FFF2-40B4-BE49-F238E27FC236}">
                <a16:creationId xmlns:a16="http://schemas.microsoft.com/office/drawing/2014/main" id="{6870D534-DB6E-28A1-E88D-C0BB96628CAA}"/>
              </a:ext>
            </a:extLst>
          </p:cNvPr>
          <p:cNvSpPr txBox="1"/>
          <p:nvPr/>
        </p:nvSpPr>
        <p:spPr>
          <a:xfrm>
            <a:off x="3107880" y="4165037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8" name="テキスト ボックス 27">
            <a:hlinkClick r:id="rId13" action="ppaction://hlinksldjump"/>
            <a:extLst>
              <a:ext uri="{FF2B5EF4-FFF2-40B4-BE49-F238E27FC236}">
                <a16:creationId xmlns:a16="http://schemas.microsoft.com/office/drawing/2014/main" id="{2EFF4C2F-FC27-4DD1-5C05-D758DC02954A}"/>
              </a:ext>
            </a:extLst>
          </p:cNvPr>
          <p:cNvSpPr txBox="1"/>
          <p:nvPr/>
        </p:nvSpPr>
        <p:spPr>
          <a:xfrm>
            <a:off x="3107882" y="5377391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9" name="テキスト ボックス 28">
            <a:hlinkClick r:id="rId14" action="ppaction://hlinksldjump"/>
            <a:extLst>
              <a:ext uri="{FF2B5EF4-FFF2-40B4-BE49-F238E27FC236}">
                <a16:creationId xmlns:a16="http://schemas.microsoft.com/office/drawing/2014/main" id="{C0FE3981-9AE7-EE3B-058E-C897ABC6EDD9}"/>
              </a:ext>
            </a:extLst>
          </p:cNvPr>
          <p:cNvSpPr txBox="1"/>
          <p:nvPr/>
        </p:nvSpPr>
        <p:spPr>
          <a:xfrm>
            <a:off x="4599800" y="1754614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0" name="テキスト ボックス 29">
            <a:hlinkClick r:id="rId15" action="ppaction://hlinksldjump"/>
            <a:extLst>
              <a:ext uri="{FF2B5EF4-FFF2-40B4-BE49-F238E27FC236}">
                <a16:creationId xmlns:a16="http://schemas.microsoft.com/office/drawing/2014/main" id="{B280F4DF-74E0-AC06-BA98-0BCC375F9472}"/>
              </a:ext>
            </a:extLst>
          </p:cNvPr>
          <p:cNvSpPr txBox="1"/>
          <p:nvPr/>
        </p:nvSpPr>
        <p:spPr>
          <a:xfrm>
            <a:off x="4599800" y="2966968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1" name="テキスト ボックス 30">
            <a:hlinkClick r:id="rId16" action="ppaction://hlinksldjump"/>
            <a:extLst>
              <a:ext uri="{FF2B5EF4-FFF2-40B4-BE49-F238E27FC236}">
                <a16:creationId xmlns:a16="http://schemas.microsoft.com/office/drawing/2014/main" id="{C4260A84-553E-0263-F6FD-4848486CA29D}"/>
              </a:ext>
            </a:extLst>
          </p:cNvPr>
          <p:cNvSpPr txBox="1"/>
          <p:nvPr/>
        </p:nvSpPr>
        <p:spPr>
          <a:xfrm>
            <a:off x="4599798" y="4165037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32" name="テキスト ボックス 31">
            <a:hlinkClick r:id="rId17" action="ppaction://hlinksldjump"/>
            <a:extLst>
              <a:ext uri="{FF2B5EF4-FFF2-40B4-BE49-F238E27FC236}">
                <a16:creationId xmlns:a16="http://schemas.microsoft.com/office/drawing/2014/main" id="{F63641F9-50F6-9720-B2CB-38942B9C82E9}"/>
              </a:ext>
            </a:extLst>
          </p:cNvPr>
          <p:cNvSpPr txBox="1"/>
          <p:nvPr/>
        </p:nvSpPr>
        <p:spPr>
          <a:xfrm>
            <a:off x="4599800" y="5377391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33" name="テキスト ボックス 32">
            <a:hlinkClick r:id="rId18" action="ppaction://hlinksldjump"/>
            <a:extLst>
              <a:ext uri="{FF2B5EF4-FFF2-40B4-BE49-F238E27FC236}">
                <a16:creationId xmlns:a16="http://schemas.microsoft.com/office/drawing/2014/main" id="{264D1343-B219-6AA1-B123-5D112D4460BB}"/>
              </a:ext>
            </a:extLst>
          </p:cNvPr>
          <p:cNvSpPr txBox="1"/>
          <p:nvPr/>
        </p:nvSpPr>
        <p:spPr>
          <a:xfrm>
            <a:off x="6067090" y="1754614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4" name="テキスト ボックス 33">
            <a:hlinkClick r:id="rId19" action="ppaction://hlinksldjump"/>
            <a:extLst>
              <a:ext uri="{FF2B5EF4-FFF2-40B4-BE49-F238E27FC236}">
                <a16:creationId xmlns:a16="http://schemas.microsoft.com/office/drawing/2014/main" id="{E3145EFF-312D-9A14-244C-936D02D904BC}"/>
              </a:ext>
            </a:extLst>
          </p:cNvPr>
          <p:cNvSpPr txBox="1"/>
          <p:nvPr/>
        </p:nvSpPr>
        <p:spPr>
          <a:xfrm>
            <a:off x="6067090" y="2966968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5" name="テキスト ボックス 34">
            <a:hlinkClick r:id="rId20" action="ppaction://hlinksldjump"/>
            <a:extLst>
              <a:ext uri="{FF2B5EF4-FFF2-40B4-BE49-F238E27FC236}">
                <a16:creationId xmlns:a16="http://schemas.microsoft.com/office/drawing/2014/main" id="{D9E9519C-BEE8-0C40-79BD-30CD8554AA7E}"/>
              </a:ext>
            </a:extLst>
          </p:cNvPr>
          <p:cNvSpPr txBox="1"/>
          <p:nvPr/>
        </p:nvSpPr>
        <p:spPr>
          <a:xfrm>
            <a:off x="6067088" y="4165037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36" name="テキスト ボックス 35">
            <a:hlinkClick r:id="rId21" action="ppaction://hlinksldjump"/>
            <a:extLst>
              <a:ext uri="{FF2B5EF4-FFF2-40B4-BE49-F238E27FC236}">
                <a16:creationId xmlns:a16="http://schemas.microsoft.com/office/drawing/2014/main" id="{C2A033DB-86E1-4094-ABC4-76B2E99D502D}"/>
              </a:ext>
            </a:extLst>
          </p:cNvPr>
          <p:cNvSpPr txBox="1"/>
          <p:nvPr/>
        </p:nvSpPr>
        <p:spPr>
          <a:xfrm>
            <a:off x="6067090" y="5377391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37" name="テキスト ボックス 36">
            <a:hlinkClick r:id="rId22" action="ppaction://hlinksldjump"/>
            <a:extLst>
              <a:ext uri="{FF2B5EF4-FFF2-40B4-BE49-F238E27FC236}">
                <a16:creationId xmlns:a16="http://schemas.microsoft.com/office/drawing/2014/main" id="{C0455DB3-E248-C58B-496B-657EDDAEEC6E}"/>
              </a:ext>
            </a:extLst>
          </p:cNvPr>
          <p:cNvSpPr txBox="1"/>
          <p:nvPr/>
        </p:nvSpPr>
        <p:spPr>
          <a:xfrm>
            <a:off x="7559005" y="1754614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8" name="テキスト ボックス 37">
            <a:hlinkClick r:id="rId23" action="ppaction://hlinksldjump"/>
            <a:extLst>
              <a:ext uri="{FF2B5EF4-FFF2-40B4-BE49-F238E27FC236}">
                <a16:creationId xmlns:a16="http://schemas.microsoft.com/office/drawing/2014/main" id="{1D7D79FA-F1A5-A99E-3B7D-6A21B09DD3DD}"/>
              </a:ext>
            </a:extLst>
          </p:cNvPr>
          <p:cNvSpPr txBox="1"/>
          <p:nvPr/>
        </p:nvSpPr>
        <p:spPr>
          <a:xfrm>
            <a:off x="7559005" y="2966968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9" name="テキスト ボックス 38">
            <a:hlinkClick r:id="rId24" action="ppaction://hlinksldjump"/>
            <a:extLst>
              <a:ext uri="{FF2B5EF4-FFF2-40B4-BE49-F238E27FC236}">
                <a16:creationId xmlns:a16="http://schemas.microsoft.com/office/drawing/2014/main" id="{3AB2C856-ACDC-6C54-2F85-B38F8C3AE059}"/>
              </a:ext>
            </a:extLst>
          </p:cNvPr>
          <p:cNvSpPr txBox="1"/>
          <p:nvPr/>
        </p:nvSpPr>
        <p:spPr>
          <a:xfrm>
            <a:off x="7559003" y="4165037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40" name="テキスト ボックス 39">
            <a:hlinkClick r:id="rId25" action="ppaction://hlinksldjump"/>
            <a:extLst>
              <a:ext uri="{FF2B5EF4-FFF2-40B4-BE49-F238E27FC236}">
                <a16:creationId xmlns:a16="http://schemas.microsoft.com/office/drawing/2014/main" id="{8B5BB296-DC25-4FA3-5F23-283CCFE0FE1A}"/>
              </a:ext>
            </a:extLst>
          </p:cNvPr>
          <p:cNvSpPr txBox="1"/>
          <p:nvPr/>
        </p:nvSpPr>
        <p:spPr>
          <a:xfrm>
            <a:off x="7559005" y="5377391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41" name="テキスト ボックス 40">
            <a:hlinkClick r:id="rId26" action="ppaction://hlinksldjump"/>
            <a:extLst>
              <a:ext uri="{FF2B5EF4-FFF2-40B4-BE49-F238E27FC236}">
                <a16:creationId xmlns:a16="http://schemas.microsoft.com/office/drawing/2014/main" id="{2058E84C-C489-6273-96CA-920F7F0765FE}"/>
              </a:ext>
            </a:extLst>
          </p:cNvPr>
          <p:cNvSpPr txBox="1"/>
          <p:nvPr/>
        </p:nvSpPr>
        <p:spPr>
          <a:xfrm>
            <a:off x="9050922" y="1754614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42" name="テキスト ボックス 41">
            <a:hlinkClick r:id="rId27" action="ppaction://hlinksldjump"/>
            <a:extLst>
              <a:ext uri="{FF2B5EF4-FFF2-40B4-BE49-F238E27FC236}">
                <a16:creationId xmlns:a16="http://schemas.microsoft.com/office/drawing/2014/main" id="{AAAF313B-0F1A-FAA8-6763-5F4DF2037E02}"/>
              </a:ext>
            </a:extLst>
          </p:cNvPr>
          <p:cNvSpPr txBox="1"/>
          <p:nvPr/>
        </p:nvSpPr>
        <p:spPr>
          <a:xfrm>
            <a:off x="9050922" y="2966968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43" name="テキスト ボックス 42">
            <a:hlinkClick r:id="rId28" action="ppaction://hlinksldjump"/>
            <a:extLst>
              <a:ext uri="{FF2B5EF4-FFF2-40B4-BE49-F238E27FC236}">
                <a16:creationId xmlns:a16="http://schemas.microsoft.com/office/drawing/2014/main" id="{2090C48F-B747-926E-6C09-19B48995564C}"/>
              </a:ext>
            </a:extLst>
          </p:cNvPr>
          <p:cNvSpPr txBox="1"/>
          <p:nvPr/>
        </p:nvSpPr>
        <p:spPr>
          <a:xfrm>
            <a:off x="9050920" y="4165037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44" name="テキスト ボックス 43">
            <a:hlinkClick r:id="rId29" action="ppaction://hlinksldjump"/>
            <a:extLst>
              <a:ext uri="{FF2B5EF4-FFF2-40B4-BE49-F238E27FC236}">
                <a16:creationId xmlns:a16="http://schemas.microsoft.com/office/drawing/2014/main" id="{8094E2AE-A123-73A8-7823-F52122C344CD}"/>
              </a:ext>
            </a:extLst>
          </p:cNvPr>
          <p:cNvSpPr txBox="1"/>
          <p:nvPr/>
        </p:nvSpPr>
        <p:spPr>
          <a:xfrm>
            <a:off x="9050922" y="5377391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45" name="テキスト ボックス 44">
            <a:hlinkClick r:id="rId30" action="ppaction://hlinksldjump"/>
            <a:extLst>
              <a:ext uri="{FF2B5EF4-FFF2-40B4-BE49-F238E27FC236}">
                <a16:creationId xmlns:a16="http://schemas.microsoft.com/office/drawing/2014/main" id="{9240D723-7D35-EEFC-AA2C-CBB8CA4E7D25}"/>
              </a:ext>
            </a:extLst>
          </p:cNvPr>
          <p:cNvSpPr txBox="1"/>
          <p:nvPr/>
        </p:nvSpPr>
        <p:spPr>
          <a:xfrm>
            <a:off x="10542840" y="1754614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46" name="テキスト ボックス 45">
            <a:hlinkClick r:id="rId31" action="ppaction://hlinksldjump"/>
            <a:extLst>
              <a:ext uri="{FF2B5EF4-FFF2-40B4-BE49-F238E27FC236}">
                <a16:creationId xmlns:a16="http://schemas.microsoft.com/office/drawing/2014/main" id="{B96C46B4-1012-B110-3AFB-A791372D288B}"/>
              </a:ext>
            </a:extLst>
          </p:cNvPr>
          <p:cNvSpPr txBox="1"/>
          <p:nvPr/>
        </p:nvSpPr>
        <p:spPr>
          <a:xfrm>
            <a:off x="10542840" y="2966968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40</a:t>
            </a:r>
          </a:p>
        </p:txBody>
      </p:sp>
      <p:sp>
        <p:nvSpPr>
          <p:cNvPr id="47" name="テキスト ボックス 46">
            <a:hlinkClick r:id="rId32" action="ppaction://hlinksldjump"/>
            <a:extLst>
              <a:ext uri="{FF2B5EF4-FFF2-40B4-BE49-F238E27FC236}">
                <a16:creationId xmlns:a16="http://schemas.microsoft.com/office/drawing/2014/main" id="{FD4F0D04-9FA1-6EC0-B0D3-EF351002C2CC}"/>
              </a:ext>
            </a:extLst>
          </p:cNvPr>
          <p:cNvSpPr txBox="1"/>
          <p:nvPr/>
        </p:nvSpPr>
        <p:spPr>
          <a:xfrm>
            <a:off x="10542838" y="4165037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60</a:t>
            </a:r>
          </a:p>
        </p:txBody>
      </p:sp>
      <p:sp>
        <p:nvSpPr>
          <p:cNvPr id="48" name="テキスト ボックス 47">
            <a:hlinkClick r:id="rId33" action="ppaction://hlinksldjump"/>
            <a:extLst>
              <a:ext uri="{FF2B5EF4-FFF2-40B4-BE49-F238E27FC236}">
                <a16:creationId xmlns:a16="http://schemas.microsoft.com/office/drawing/2014/main" id="{4EEE38B0-F2AA-CB74-7CC6-467E323E7F91}"/>
              </a:ext>
            </a:extLst>
          </p:cNvPr>
          <p:cNvSpPr txBox="1"/>
          <p:nvPr/>
        </p:nvSpPr>
        <p:spPr>
          <a:xfrm>
            <a:off x="10542840" y="5377391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100</a:t>
            </a:r>
          </a:p>
        </p:txBody>
      </p:sp>
      <p:sp>
        <p:nvSpPr>
          <p:cNvPr id="55" name="タイトル 54">
            <a:extLst>
              <a:ext uri="{FF2B5EF4-FFF2-40B4-BE49-F238E27FC236}">
                <a16:creationId xmlns:a16="http://schemas.microsoft.com/office/drawing/2014/main" id="{DCD09E31-5E53-A733-B28E-01092290FE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3458" y="0"/>
            <a:ext cx="782587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menu1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651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Who?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 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woman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rakugo </a:t>
            </a:r>
            <a:r>
              <a:rPr kumimoji="1" lang="en-US" altLang="ja-JP" sz="9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perfor</a:t>
            </a:r>
            <a:r>
              <a:rPr lang="en-US" altLang="ja-JP" sz="9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maer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92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Who?  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singer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beautiful voice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Sakura 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73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Who?  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doctor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Kenya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cousin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74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Where?  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39 years old</a:t>
            </a:r>
          </a:p>
          <a:p>
            <a:pPr marL="0" indent="0" algn="ctr">
              <a:buNone/>
            </a:pPr>
            <a:r>
              <a:rPr kumimoji="1" lang="en-US" altLang="ja-JP" sz="9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minami-kun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41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Where?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 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netball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kiwis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Where?  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popular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four trails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18 mountain huts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88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Where?  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museum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clock tower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	Westminster station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75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What?  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7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toast, fruits, and yogurt</a:t>
            </a:r>
          </a:p>
          <a:p>
            <a:pPr marL="0" indent="0" algn="ctr">
              <a:buNone/>
            </a:pPr>
            <a:r>
              <a:rPr kumimoji="1" lang="en-US" altLang="ja-JP" sz="7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rice and miso soup</a:t>
            </a:r>
          </a:p>
          <a:p>
            <a:pPr marL="0" indent="0" algn="ctr">
              <a:buNone/>
            </a:pPr>
            <a:r>
              <a:rPr lang="en-US" altLang="ja-JP" sz="7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an egg and a </a:t>
            </a:r>
            <a:r>
              <a:rPr lang="en-US" altLang="ja-JP" sz="72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sousage</a:t>
            </a:r>
            <a:endParaRPr lang="en-US" altLang="ja-JP" sz="7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  <a:p>
            <a:pPr marL="0" indent="0" algn="ctr">
              <a:buNone/>
            </a:pPr>
            <a:r>
              <a:rPr lang="en-US" altLang="ja-JP" sz="7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cereals(corn flake)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5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What?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 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Kaito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memory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win the next game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44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What?  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dessert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like a parfait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means “mix”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4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575987"/>
            <a:ext cx="11926529" cy="159617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Numbers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How old are you?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25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What?  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popular sport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Australia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like baseball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Alex  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 state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am I from?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69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Alex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  40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 is my favorite game?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01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Alex   60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What did I eat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last night?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9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Alex   100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When is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my birthday?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37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E648A3-BCF3-7BD2-D517-C180887A3782}"/>
              </a:ext>
            </a:extLst>
          </p:cNvPr>
          <p:cNvSpPr txBox="1"/>
          <p:nvPr/>
        </p:nvSpPr>
        <p:spPr>
          <a:xfrm>
            <a:off x="124050" y="542260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Numbers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FE0236-AA6E-A351-1098-E27E29AC5C09}"/>
              </a:ext>
            </a:extLst>
          </p:cNvPr>
          <p:cNvSpPr txBox="1"/>
          <p:nvPr/>
        </p:nvSpPr>
        <p:spPr>
          <a:xfrm>
            <a:off x="1615966" y="542260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Reading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90C67-3350-A444-CD89-BCD4EB5E8FF7}"/>
              </a:ext>
            </a:extLst>
          </p:cNvPr>
          <p:cNvSpPr txBox="1"/>
          <p:nvPr/>
        </p:nvSpPr>
        <p:spPr>
          <a:xfrm>
            <a:off x="3107882" y="542261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Let’s Talk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49E065-92BC-F1C4-2216-57E82F5B8A3D}"/>
              </a:ext>
            </a:extLst>
          </p:cNvPr>
          <p:cNvSpPr txBox="1"/>
          <p:nvPr/>
        </p:nvSpPr>
        <p:spPr>
          <a:xfrm>
            <a:off x="4599798" y="542260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Grammar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A7F815-4873-D14F-D3F6-68BFF570A476}"/>
              </a:ext>
            </a:extLst>
          </p:cNvPr>
          <p:cNvSpPr txBox="1"/>
          <p:nvPr/>
        </p:nvSpPr>
        <p:spPr>
          <a:xfrm>
            <a:off x="6091714" y="542260"/>
            <a:ext cx="1467294" cy="1107996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Who?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081438-D073-11A9-DF6E-6C6C0CAA1C0E}"/>
              </a:ext>
            </a:extLst>
          </p:cNvPr>
          <p:cNvSpPr txBox="1"/>
          <p:nvPr/>
        </p:nvSpPr>
        <p:spPr>
          <a:xfrm>
            <a:off x="7583630" y="542260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Where?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C44ABE-B525-612D-9B33-D77615C42D9B}"/>
              </a:ext>
            </a:extLst>
          </p:cNvPr>
          <p:cNvSpPr txBox="1"/>
          <p:nvPr/>
        </p:nvSpPr>
        <p:spPr>
          <a:xfrm>
            <a:off x="9075546" y="542260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What?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03D481-1CAF-2B72-3820-62AE811D2F70}"/>
              </a:ext>
            </a:extLst>
          </p:cNvPr>
          <p:cNvSpPr txBox="1"/>
          <p:nvPr/>
        </p:nvSpPr>
        <p:spPr>
          <a:xfrm>
            <a:off x="10567462" y="542260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Alex</a:t>
            </a:r>
          </a:p>
          <a:p>
            <a:pPr algn="ctr"/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テキスト ボックス 16">
            <a:hlinkClick r:id="rId2" action="ppaction://hlinksldjump"/>
            <a:extLst>
              <a:ext uri="{FF2B5EF4-FFF2-40B4-BE49-F238E27FC236}">
                <a16:creationId xmlns:a16="http://schemas.microsoft.com/office/drawing/2014/main" id="{D9D7DD51-381E-D455-EAE0-97DC0B0EE1F5}"/>
              </a:ext>
            </a:extLst>
          </p:cNvPr>
          <p:cNvSpPr txBox="1"/>
          <p:nvPr/>
        </p:nvSpPr>
        <p:spPr>
          <a:xfrm>
            <a:off x="124048" y="1754614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18" name="テキスト ボックス 17">
            <a:hlinkClick r:id="rId3" action="ppaction://hlinksldjump"/>
            <a:extLst>
              <a:ext uri="{FF2B5EF4-FFF2-40B4-BE49-F238E27FC236}">
                <a16:creationId xmlns:a16="http://schemas.microsoft.com/office/drawing/2014/main" id="{4F1E8171-A40D-2A98-8CD0-6690A09B6A51}"/>
              </a:ext>
            </a:extLst>
          </p:cNvPr>
          <p:cNvSpPr txBox="1"/>
          <p:nvPr/>
        </p:nvSpPr>
        <p:spPr>
          <a:xfrm>
            <a:off x="124048" y="2966968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19" name="テキスト ボックス 18">
            <a:hlinkClick r:id="rId4" action="ppaction://hlinksldjump"/>
            <a:extLst>
              <a:ext uri="{FF2B5EF4-FFF2-40B4-BE49-F238E27FC236}">
                <a16:creationId xmlns:a16="http://schemas.microsoft.com/office/drawing/2014/main" id="{FAE8EB9F-B102-0BBE-BB79-9769E54D0ED8}"/>
              </a:ext>
            </a:extLst>
          </p:cNvPr>
          <p:cNvSpPr txBox="1"/>
          <p:nvPr/>
        </p:nvSpPr>
        <p:spPr>
          <a:xfrm>
            <a:off x="124048" y="4165037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0" name="テキスト ボックス 19">
            <a:hlinkClick r:id="rId5" action="ppaction://hlinksldjump"/>
            <a:extLst>
              <a:ext uri="{FF2B5EF4-FFF2-40B4-BE49-F238E27FC236}">
                <a16:creationId xmlns:a16="http://schemas.microsoft.com/office/drawing/2014/main" id="{05A7C753-7376-C01C-42D6-A5A53056CA09}"/>
              </a:ext>
            </a:extLst>
          </p:cNvPr>
          <p:cNvSpPr txBox="1"/>
          <p:nvPr/>
        </p:nvSpPr>
        <p:spPr>
          <a:xfrm>
            <a:off x="124048" y="5377391"/>
            <a:ext cx="1467294" cy="110799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1" name="テキスト ボックス 20">
            <a:hlinkClick r:id="rId6" action="ppaction://hlinksldjump"/>
            <a:extLst>
              <a:ext uri="{FF2B5EF4-FFF2-40B4-BE49-F238E27FC236}">
                <a16:creationId xmlns:a16="http://schemas.microsoft.com/office/drawing/2014/main" id="{A8BF45AA-E75B-B5FB-39E7-21967DCAF365}"/>
              </a:ext>
            </a:extLst>
          </p:cNvPr>
          <p:cNvSpPr txBox="1"/>
          <p:nvPr/>
        </p:nvSpPr>
        <p:spPr>
          <a:xfrm>
            <a:off x="1615965" y="1754614"/>
            <a:ext cx="1467294" cy="1107996"/>
          </a:xfrm>
          <a:prstGeom prst="rect">
            <a:avLst/>
          </a:prstGeom>
          <a:solidFill>
            <a:srgbClr val="FF373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22" name="テキスト ボックス 21">
            <a:hlinkClick r:id="rId7" action="ppaction://hlinksldjump"/>
            <a:extLst>
              <a:ext uri="{FF2B5EF4-FFF2-40B4-BE49-F238E27FC236}">
                <a16:creationId xmlns:a16="http://schemas.microsoft.com/office/drawing/2014/main" id="{B7C7E052-4952-3EF0-7F41-F6A582E45B8C}"/>
              </a:ext>
            </a:extLst>
          </p:cNvPr>
          <p:cNvSpPr txBox="1"/>
          <p:nvPr/>
        </p:nvSpPr>
        <p:spPr>
          <a:xfrm>
            <a:off x="1615965" y="2966968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23" name="テキスト ボックス 22">
            <a:hlinkClick r:id="rId8" action="ppaction://hlinksldjump"/>
            <a:extLst>
              <a:ext uri="{FF2B5EF4-FFF2-40B4-BE49-F238E27FC236}">
                <a16:creationId xmlns:a16="http://schemas.microsoft.com/office/drawing/2014/main" id="{D3B961E6-0ACE-E087-6248-FF6E8AD38375}"/>
              </a:ext>
            </a:extLst>
          </p:cNvPr>
          <p:cNvSpPr txBox="1"/>
          <p:nvPr/>
        </p:nvSpPr>
        <p:spPr>
          <a:xfrm>
            <a:off x="1615963" y="4165037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4" name="テキスト ボックス 23">
            <a:hlinkClick r:id="rId9" action="ppaction://hlinksldjump"/>
            <a:extLst>
              <a:ext uri="{FF2B5EF4-FFF2-40B4-BE49-F238E27FC236}">
                <a16:creationId xmlns:a16="http://schemas.microsoft.com/office/drawing/2014/main" id="{61FA584E-31B4-76D0-E493-258EDABC84D6}"/>
              </a:ext>
            </a:extLst>
          </p:cNvPr>
          <p:cNvSpPr txBox="1"/>
          <p:nvPr/>
        </p:nvSpPr>
        <p:spPr>
          <a:xfrm>
            <a:off x="1615965" y="5377391"/>
            <a:ext cx="1467294" cy="110799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5" name="テキスト ボックス 24">
            <a:hlinkClick r:id="rId10" action="ppaction://hlinksldjump"/>
            <a:extLst>
              <a:ext uri="{FF2B5EF4-FFF2-40B4-BE49-F238E27FC236}">
                <a16:creationId xmlns:a16="http://schemas.microsoft.com/office/drawing/2014/main" id="{AE04E577-0F23-0BF4-A3A6-731DD53DAE17}"/>
              </a:ext>
            </a:extLst>
          </p:cNvPr>
          <p:cNvSpPr txBox="1"/>
          <p:nvPr/>
        </p:nvSpPr>
        <p:spPr>
          <a:xfrm>
            <a:off x="3107882" y="1754614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26" name="テキスト ボックス 25">
            <a:hlinkClick r:id="rId11" action="ppaction://hlinksldjump"/>
            <a:extLst>
              <a:ext uri="{FF2B5EF4-FFF2-40B4-BE49-F238E27FC236}">
                <a16:creationId xmlns:a16="http://schemas.microsoft.com/office/drawing/2014/main" id="{7C4C8145-4B07-34E0-4D90-8A18195EA40E}"/>
              </a:ext>
            </a:extLst>
          </p:cNvPr>
          <p:cNvSpPr txBox="1"/>
          <p:nvPr/>
        </p:nvSpPr>
        <p:spPr>
          <a:xfrm>
            <a:off x="3107882" y="2966968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27" name="テキスト ボックス 26">
            <a:hlinkClick r:id="rId12" action="ppaction://hlinksldjump"/>
            <a:extLst>
              <a:ext uri="{FF2B5EF4-FFF2-40B4-BE49-F238E27FC236}">
                <a16:creationId xmlns:a16="http://schemas.microsoft.com/office/drawing/2014/main" id="{6870D534-DB6E-28A1-E88D-C0BB96628CAA}"/>
              </a:ext>
            </a:extLst>
          </p:cNvPr>
          <p:cNvSpPr txBox="1"/>
          <p:nvPr/>
        </p:nvSpPr>
        <p:spPr>
          <a:xfrm>
            <a:off x="3107880" y="4165037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28" name="テキスト ボックス 27">
            <a:hlinkClick r:id="rId13" action="ppaction://hlinksldjump"/>
            <a:extLst>
              <a:ext uri="{FF2B5EF4-FFF2-40B4-BE49-F238E27FC236}">
                <a16:creationId xmlns:a16="http://schemas.microsoft.com/office/drawing/2014/main" id="{2EFF4C2F-FC27-4DD1-5C05-D758DC02954A}"/>
              </a:ext>
            </a:extLst>
          </p:cNvPr>
          <p:cNvSpPr txBox="1"/>
          <p:nvPr/>
        </p:nvSpPr>
        <p:spPr>
          <a:xfrm>
            <a:off x="3107882" y="5377391"/>
            <a:ext cx="1467294" cy="1107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29" name="テキスト ボックス 28">
            <a:hlinkClick r:id="rId14" action="ppaction://hlinksldjump"/>
            <a:extLst>
              <a:ext uri="{FF2B5EF4-FFF2-40B4-BE49-F238E27FC236}">
                <a16:creationId xmlns:a16="http://schemas.microsoft.com/office/drawing/2014/main" id="{C0FE3981-9AE7-EE3B-058E-C897ABC6EDD9}"/>
              </a:ext>
            </a:extLst>
          </p:cNvPr>
          <p:cNvSpPr txBox="1"/>
          <p:nvPr/>
        </p:nvSpPr>
        <p:spPr>
          <a:xfrm>
            <a:off x="4599800" y="1754614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0" name="テキスト ボックス 29">
            <a:hlinkClick r:id="rId15" action="ppaction://hlinksldjump"/>
            <a:extLst>
              <a:ext uri="{FF2B5EF4-FFF2-40B4-BE49-F238E27FC236}">
                <a16:creationId xmlns:a16="http://schemas.microsoft.com/office/drawing/2014/main" id="{B280F4DF-74E0-AC06-BA98-0BCC375F9472}"/>
              </a:ext>
            </a:extLst>
          </p:cNvPr>
          <p:cNvSpPr txBox="1"/>
          <p:nvPr/>
        </p:nvSpPr>
        <p:spPr>
          <a:xfrm>
            <a:off x="4599800" y="2966968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1" name="テキスト ボックス 30">
            <a:hlinkClick r:id="rId16" action="ppaction://hlinksldjump"/>
            <a:extLst>
              <a:ext uri="{FF2B5EF4-FFF2-40B4-BE49-F238E27FC236}">
                <a16:creationId xmlns:a16="http://schemas.microsoft.com/office/drawing/2014/main" id="{C4260A84-553E-0263-F6FD-4848486CA29D}"/>
              </a:ext>
            </a:extLst>
          </p:cNvPr>
          <p:cNvSpPr txBox="1"/>
          <p:nvPr/>
        </p:nvSpPr>
        <p:spPr>
          <a:xfrm>
            <a:off x="4599798" y="4165037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32" name="テキスト ボックス 31">
            <a:hlinkClick r:id="rId17" action="ppaction://hlinksldjump"/>
            <a:extLst>
              <a:ext uri="{FF2B5EF4-FFF2-40B4-BE49-F238E27FC236}">
                <a16:creationId xmlns:a16="http://schemas.microsoft.com/office/drawing/2014/main" id="{F63641F9-50F6-9720-B2CB-38942B9C82E9}"/>
              </a:ext>
            </a:extLst>
          </p:cNvPr>
          <p:cNvSpPr txBox="1"/>
          <p:nvPr/>
        </p:nvSpPr>
        <p:spPr>
          <a:xfrm>
            <a:off x="4599800" y="5377391"/>
            <a:ext cx="1467294" cy="110799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33" name="テキスト ボックス 32">
            <a:hlinkClick r:id="rId18" action="ppaction://hlinksldjump"/>
            <a:extLst>
              <a:ext uri="{FF2B5EF4-FFF2-40B4-BE49-F238E27FC236}">
                <a16:creationId xmlns:a16="http://schemas.microsoft.com/office/drawing/2014/main" id="{264D1343-B219-6AA1-B123-5D112D4460BB}"/>
              </a:ext>
            </a:extLst>
          </p:cNvPr>
          <p:cNvSpPr txBox="1"/>
          <p:nvPr/>
        </p:nvSpPr>
        <p:spPr>
          <a:xfrm>
            <a:off x="6067090" y="1754614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4" name="テキスト ボックス 33">
            <a:hlinkClick r:id="rId19" action="ppaction://hlinksldjump"/>
            <a:extLst>
              <a:ext uri="{FF2B5EF4-FFF2-40B4-BE49-F238E27FC236}">
                <a16:creationId xmlns:a16="http://schemas.microsoft.com/office/drawing/2014/main" id="{E3145EFF-312D-9A14-244C-936D02D904BC}"/>
              </a:ext>
            </a:extLst>
          </p:cNvPr>
          <p:cNvSpPr txBox="1"/>
          <p:nvPr/>
        </p:nvSpPr>
        <p:spPr>
          <a:xfrm>
            <a:off x="6067090" y="2966968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5" name="テキスト ボックス 34">
            <a:hlinkClick r:id="rId20" action="ppaction://hlinksldjump"/>
            <a:extLst>
              <a:ext uri="{FF2B5EF4-FFF2-40B4-BE49-F238E27FC236}">
                <a16:creationId xmlns:a16="http://schemas.microsoft.com/office/drawing/2014/main" id="{D9E9519C-BEE8-0C40-79BD-30CD8554AA7E}"/>
              </a:ext>
            </a:extLst>
          </p:cNvPr>
          <p:cNvSpPr txBox="1"/>
          <p:nvPr/>
        </p:nvSpPr>
        <p:spPr>
          <a:xfrm>
            <a:off x="6067088" y="4165037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36" name="テキスト ボックス 35">
            <a:hlinkClick r:id="rId21" action="ppaction://hlinksldjump"/>
            <a:extLst>
              <a:ext uri="{FF2B5EF4-FFF2-40B4-BE49-F238E27FC236}">
                <a16:creationId xmlns:a16="http://schemas.microsoft.com/office/drawing/2014/main" id="{C2A033DB-86E1-4094-ABC4-76B2E99D502D}"/>
              </a:ext>
            </a:extLst>
          </p:cNvPr>
          <p:cNvSpPr txBox="1"/>
          <p:nvPr/>
        </p:nvSpPr>
        <p:spPr>
          <a:xfrm>
            <a:off x="6067090" y="5377391"/>
            <a:ext cx="1467294" cy="110799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37" name="テキスト ボックス 36">
            <a:hlinkClick r:id="rId22" action="ppaction://hlinksldjump"/>
            <a:extLst>
              <a:ext uri="{FF2B5EF4-FFF2-40B4-BE49-F238E27FC236}">
                <a16:creationId xmlns:a16="http://schemas.microsoft.com/office/drawing/2014/main" id="{C0455DB3-E248-C58B-496B-657EDDAEEC6E}"/>
              </a:ext>
            </a:extLst>
          </p:cNvPr>
          <p:cNvSpPr txBox="1"/>
          <p:nvPr/>
        </p:nvSpPr>
        <p:spPr>
          <a:xfrm>
            <a:off x="7559005" y="1754614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38" name="テキスト ボックス 37">
            <a:hlinkClick r:id="rId23" action="ppaction://hlinksldjump"/>
            <a:extLst>
              <a:ext uri="{FF2B5EF4-FFF2-40B4-BE49-F238E27FC236}">
                <a16:creationId xmlns:a16="http://schemas.microsoft.com/office/drawing/2014/main" id="{1D7D79FA-F1A5-A99E-3B7D-6A21B09DD3DD}"/>
              </a:ext>
            </a:extLst>
          </p:cNvPr>
          <p:cNvSpPr txBox="1"/>
          <p:nvPr/>
        </p:nvSpPr>
        <p:spPr>
          <a:xfrm>
            <a:off x="7559005" y="2966968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39" name="テキスト ボックス 38">
            <a:hlinkClick r:id="rId24" action="ppaction://hlinksldjump"/>
            <a:extLst>
              <a:ext uri="{FF2B5EF4-FFF2-40B4-BE49-F238E27FC236}">
                <a16:creationId xmlns:a16="http://schemas.microsoft.com/office/drawing/2014/main" id="{3AB2C856-ACDC-6C54-2F85-B38F8C3AE059}"/>
              </a:ext>
            </a:extLst>
          </p:cNvPr>
          <p:cNvSpPr txBox="1"/>
          <p:nvPr/>
        </p:nvSpPr>
        <p:spPr>
          <a:xfrm>
            <a:off x="7559003" y="4165037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40" name="テキスト ボックス 39">
            <a:hlinkClick r:id="rId25" action="ppaction://hlinksldjump"/>
            <a:extLst>
              <a:ext uri="{FF2B5EF4-FFF2-40B4-BE49-F238E27FC236}">
                <a16:creationId xmlns:a16="http://schemas.microsoft.com/office/drawing/2014/main" id="{8B5BB296-DC25-4FA3-5F23-283CCFE0FE1A}"/>
              </a:ext>
            </a:extLst>
          </p:cNvPr>
          <p:cNvSpPr txBox="1"/>
          <p:nvPr/>
        </p:nvSpPr>
        <p:spPr>
          <a:xfrm>
            <a:off x="7559005" y="5377391"/>
            <a:ext cx="1467294" cy="110799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41" name="テキスト ボックス 40">
            <a:hlinkClick r:id="rId26" action="ppaction://hlinksldjump"/>
            <a:extLst>
              <a:ext uri="{FF2B5EF4-FFF2-40B4-BE49-F238E27FC236}">
                <a16:creationId xmlns:a16="http://schemas.microsoft.com/office/drawing/2014/main" id="{2058E84C-C489-6273-96CA-920F7F0765FE}"/>
              </a:ext>
            </a:extLst>
          </p:cNvPr>
          <p:cNvSpPr txBox="1"/>
          <p:nvPr/>
        </p:nvSpPr>
        <p:spPr>
          <a:xfrm>
            <a:off x="9050922" y="1754614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</a:t>
            </a:r>
          </a:p>
        </p:txBody>
      </p:sp>
      <p:sp>
        <p:nvSpPr>
          <p:cNvPr id="42" name="テキスト ボックス 41">
            <a:hlinkClick r:id="rId27" action="ppaction://hlinksldjump"/>
            <a:extLst>
              <a:ext uri="{FF2B5EF4-FFF2-40B4-BE49-F238E27FC236}">
                <a16:creationId xmlns:a16="http://schemas.microsoft.com/office/drawing/2014/main" id="{AAAF313B-0F1A-FAA8-6763-5F4DF2037E02}"/>
              </a:ext>
            </a:extLst>
          </p:cNvPr>
          <p:cNvSpPr txBox="1"/>
          <p:nvPr/>
        </p:nvSpPr>
        <p:spPr>
          <a:xfrm>
            <a:off x="9050922" y="2966968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43" name="テキスト ボックス 42">
            <a:hlinkClick r:id="rId28" action="ppaction://hlinksldjump"/>
            <a:extLst>
              <a:ext uri="{FF2B5EF4-FFF2-40B4-BE49-F238E27FC236}">
                <a16:creationId xmlns:a16="http://schemas.microsoft.com/office/drawing/2014/main" id="{2090C48F-B747-926E-6C09-19B48995564C}"/>
              </a:ext>
            </a:extLst>
          </p:cNvPr>
          <p:cNvSpPr txBox="1"/>
          <p:nvPr/>
        </p:nvSpPr>
        <p:spPr>
          <a:xfrm>
            <a:off x="9050920" y="4165037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30</a:t>
            </a:r>
          </a:p>
        </p:txBody>
      </p:sp>
      <p:sp>
        <p:nvSpPr>
          <p:cNvPr id="44" name="テキスト ボックス 43">
            <a:hlinkClick r:id="rId29" action="ppaction://hlinksldjump"/>
            <a:extLst>
              <a:ext uri="{FF2B5EF4-FFF2-40B4-BE49-F238E27FC236}">
                <a16:creationId xmlns:a16="http://schemas.microsoft.com/office/drawing/2014/main" id="{8094E2AE-A123-73A8-7823-F52122C344CD}"/>
              </a:ext>
            </a:extLst>
          </p:cNvPr>
          <p:cNvSpPr txBox="1"/>
          <p:nvPr/>
        </p:nvSpPr>
        <p:spPr>
          <a:xfrm>
            <a:off x="9050922" y="5377391"/>
            <a:ext cx="1467294" cy="1107996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50</a:t>
            </a:r>
          </a:p>
        </p:txBody>
      </p:sp>
      <p:sp>
        <p:nvSpPr>
          <p:cNvPr id="45" name="テキスト ボックス 44">
            <a:hlinkClick r:id="rId30" action="ppaction://hlinksldjump"/>
            <a:extLst>
              <a:ext uri="{FF2B5EF4-FFF2-40B4-BE49-F238E27FC236}">
                <a16:creationId xmlns:a16="http://schemas.microsoft.com/office/drawing/2014/main" id="{9240D723-7D35-EEFC-AA2C-CBB8CA4E7D25}"/>
              </a:ext>
            </a:extLst>
          </p:cNvPr>
          <p:cNvSpPr txBox="1"/>
          <p:nvPr/>
        </p:nvSpPr>
        <p:spPr>
          <a:xfrm>
            <a:off x="10542840" y="1754614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20</a:t>
            </a:r>
          </a:p>
        </p:txBody>
      </p:sp>
      <p:sp>
        <p:nvSpPr>
          <p:cNvPr id="46" name="テキスト ボックス 45">
            <a:hlinkClick r:id="rId31" action="ppaction://hlinksldjump"/>
            <a:extLst>
              <a:ext uri="{FF2B5EF4-FFF2-40B4-BE49-F238E27FC236}">
                <a16:creationId xmlns:a16="http://schemas.microsoft.com/office/drawing/2014/main" id="{B96C46B4-1012-B110-3AFB-A791372D288B}"/>
              </a:ext>
            </a:extLst>
          </p:cNvPr>
          <p:cNvSpPr txBox="1"/>
          <p:nvPr/>
        </p:nvSpPr>
        <p:spPr>
          <a:xfrm>
            <a:off x="10542840" y="2966968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40</a:t>
            </a:r>
          </a:p>
        </p:txBody>
      </p:sp>
      <p:sp>
        <p:nvSpPr>
          <p:cNvPr id="47" name="テキスト ボックス 46">
            <a:hlinkClick r:id="rId32" action="ppaction://hlinksldjump"/>
            <a:extLst>
              <a:ext uri="{FF2B5EF4-FFF2-40B4-BE49-F238E27FC236}">
                <a16:creationId xmlns:a16="http://schemas.microsoft.com/office/drawing/2014/main" id="{FD4F0D04-9FA1-6EC0-B0D3-EF351002C2CC}"/>
              </a:ext>
            </a:extLst>
          </p:cNvPr>
          <p:cNvSpPr txBox="1"/>
          <p:nvPr/>
        </p:nvSpPr>
        <p:spPr>
          <a:xfrm>
            <a:off x="10542838" y="4165037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60</a:t>
            </a:r>
          </a:p>
        </p:txBody>
      </p:sp>
      <p:sp>
        <p:nvSpPr>
          <p:cNvPr id="48" name="テキスト ボックス 47">
            <a:hlinkClick r:id="rId33" action="ppaction://hlinksldjump"/>
            <a:extLst>
              <a:ext uri="{FF2B5EF4-FFF2-40B4-BE49-F238E27FC236}">
                <a16:creationId xmlns:a16="http://schemas.microsoft.com/office/drawing/2014/main" id="{4EEE38B0-F2AA-CB74-7CC6-467E323E7F91}"/>
              </a:ext>
            </a:extLst>
          </p:cNvPr>
          <p:cNvSpPr txBox="1"/>
          <p:nvPr/>
        </p:nvSpPr>
        <p:spPr>
          <a:xfrm>
            <a:off x="10542840" y="5377391"/>
            <a:ext cx="1467294" cy="110799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  <a:cs typeface="Segoe UI Semibold" panose="020B0702040204020203" pitchFamily="34" charset="0"/>
              </a:rPr>
              <a:t>100</a:t>
            </a:r>
          </a:p>
        </p:txBody>
      </p:sp>
      <p:sp>
        <p:nvSpPr>
          <p:cNvPr id="55" name="タイトル 54">
            <a:extLst>
              <a:ext uri="{FF2B5EF4-FFF2-40B4-BE49-F238E27FC236}">
                <a16:creationId xmlns:a16="http://schemas.microsoft.com/office/drawing/2014/main" id="{DCD09E31-5E53-A733-B28E-01092290FE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927" y="68570"/>
            <a:ext cx="782587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menu2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23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Numbers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How many states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are there 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in the United States?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1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Numbers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How many kingdoms 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are there in U.K.?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6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Numbers 50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How many prefectures </a:t>
            </a:r>
          </a:p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are there in Japan?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D64F4465-58B9-8371-C907-AB85CAFD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3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Reading 10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82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Unit 8-3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6" name="図 5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CCBDCE28-42C5-22E3-7D92-18F04FF8F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3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Reading</a:t>
            </a:r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20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90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Unit 9-2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A47FC7EF-7435-9AD8-0091-B2483511A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7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EE0A-667F-9AD5-FF8B-87612433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618517"/>
            <a:ext cx="11926529" cy="159617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kumimoji="1" lang="en-US" altLang="ja-JP" sz="11500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Reading 30</a:t>
            </a:r>
            <a:endParaRPr kumimoji="1" lang="ja-JP" altLang="en-US" sz="11500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2E788-9A05-AD9C-CD56-1F3CA6AE3C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987" y="2367092"/>
            <a:ext cx="11926529" cy="42401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Page 106</a:t>
            </a:r>
          </a:p>
          <a:p>
            <a:pPr marL="0" indent="0" algn="ctr">
              <a:buNone/>
            </a:pPr>
            <a:r>
              <a:rPr lang="en-US" altLang="ja-JP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Unit 10-3</a:t>
            </a:r>
            <a:endParaRPr kumimoji="1" lang="ja-JP" alt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4" name="図 3" descr="アイコン&#10;&#10;自動的に生成された説明">
            <a:hlinkClick r:id="rId2" action="ppaction://hlinksldjump"/>
            <a:extLst>
              <a:ext uri="{FF2B5EF4-FFF2-40B4-BE49-F238E27FC236}">
                <a16:creationId xmlns:a16="http://schemas.microsoft.com/office/drawing/2014/main" id="{6F024587-1CFA-FF6D-F314-008A9B103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510" y="787340"/>
            <a:ext cx="1258529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28286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245</TotalTime>
  <Words>374</Words>
  <Application>Microsoft Office PowerPoint</Application>
  <PresentationFormat>ワイド画面</PresentationFormat>
  <Paragraphs>202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Amasis MT Pro Black</vt:lpstr>
      <vt:lpstr>Arial</vt:lpstr>
      <vt:lpstr>Segoe UI Semibold</vt:lpstr>
      <vt:lpstr>Tw Cen MT</vt:lpstr>
      <vt:lpstr>しずく</vt:lpstr>
      <vt:lpstr> Jeopardy</vt:lpstr>
      <vt:lpstr>menu1</vt:lpstr>
      <vt:lpstr>Numbers 10</vt:lpstr>
      <vt:lpstr>Numbers 20</vt:lpstr>
      <vt:lpstr>Numbers 30</vt:lpstr>
      <vt:lpstr>Numbers 50</vt:lpstr>
      <vt:lpstr>Reading 10</vt:lpstr>
      <vt:lpstr>Reading 20</vt:lpstr>
      <vt:lpstr>Reading 30</vt:lpstr>
      <vt:lpstr>Reading 50</vt:lpstr>
      <vt:lpstr>Let’s Talk 10</vt:lpstr>
      <vt:lpstr>Let’s Talk 20</vt:lpstr>
      <vt:lpstr>Let’s Talk 30</vt:lpstr>
      <vt:lpstr>Let’s Talk 50</vt:lpstr>
      <vt:lpstr>Grammar  10</vt:lpstr>
      <vt:lpstr>Grammar  20</vt:lpstr>
      <vt:lpstr>Grammar  30</vt:lpstr>
      <vt:lpstr>Grammar  50</vt:lpstr>
      <vt:lpstr>Who?   10</vt:lpstr>
      <vt:lpstr>Who?   20</vt:lpstr>
      <vt:lpstr>Who?   30</vt:lpstr>
      <vt:lpstr>Who?   50</vt:lpstr>
      <vt:lpstr>Where?   10</vt:lpstr>
      <vt:lpstr>Where?   20</vt:lpstr>
      <vt:lpstr>Where?   30</vt:lpstr>
      <vt:lpstr>Where?   50</vt:lpstr>
      <vt:lpstr>What?   10</vt:lpstr>
      <vt:lpstr>What?   20</vt:lpstr>
      <vt:lpstr>What?   30</vt:lpstr>
      <vt:lpstr>What?   50</vt:lpstr>
      <vt:lpstr>Alex   20</vt:lpstr>
      <vt:lpstr>Alex   40</vt:lpstr>
      <vt:lpstr>Alex   60</vt:lpstr>
      <vt:lpstr>Alex   100</vt:lpstr>
      <vt:lpstr>menu2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Jeopardy</dc:title>
  <dc:creator>Oyama Naofumi</dc:creator>
  <cp:lastModifiedBy>Oyama Naofumi</cp:lastModifiedBy>
  <cp:revision>7</cp:revision>
  <cp:lastPrinted>2023-03-17T00:16:47Z</cp:lastPrinted>
  <dcterms:created xsi:type="dcterms:W3CDTF">2023-03-16T22:42:17Z</dcterms:created>
  <dcterms:modified xsi:type="dcterms:W3CDTF">2023-03-17T14:52:47Z</dcterms:modified>
</cp:coreProperties>
</file>