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</p:sldIdLst>
  <p:sldSz cx="12192000" cy="6858000"/>
  <p:notesSz cx="9926638" cy="143557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BBF5CB-D1CF-40E2-A83C-85E680FE64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DEE4873-61C0-4EA1-9672-1D6AF6EE63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10695F-EEDD-4EE4-B571-81A39D069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B07D-AB4A-4B95-B83E-0BA1A552F830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1F51D9-592F-41EB-AD9A-B87ABDAC6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E9DC59-88CB-42F6-A3B3-61EEE41E2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1AF1-078F-41C1-91F1-610E1A70C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964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A3332C-5182-45CE-91B3-4C9B9A888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63AF084-2092-421E-A681-5B021E9DC6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1D780B-5762-495A-87BF-8B99D2588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B07D-AB4A-4B95-B83E-0BA1A552F830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1A5DA57-1260-4F59-A30B-6AE777D79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E7DFBCE-E48C-4775-BDDF-CA2CFD4EC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1AF1-078F-41C1-91F1-610E1A70C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8740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5091C50-F7A1-470C-998B-B434219864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88E0247-0A37-497F-8824-480E3E1E51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387F84-A5E9-4F3F-89CA-0673DA53C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B07D-AB4A-4B95-B83E-0BA1A552F830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BAB0E1-FA36-4BAE-BCEC-FB560FA86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F4089A1-FDBA-4FC4-B990-BBB8E9AD3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1AF1-078F-41C1-91F1-610E1A70C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6889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19CE43-237C-4913-87AA-C82DD8715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B477A58-377A-4C12-A456-D7E5EA15BE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E4E31CA-6C35-493F-B952-B40B1F5F1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B07D-AB4A-4B95-B83E-0BA1A552F830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F788FA-757B-4056-8DFC-FAD8EDC0C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8D7DDF-DBD8-4457-B713-E69B0430A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1AF1-078F-41C1-91F1-610E1A70C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0252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346B93-61E4-46C4-A43E-8DA75F277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AE5D6DA-0351-4951-9A93-7EE27822B1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D195BC-45B7-4800-8DE0-3C1C27C17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B07D-AB4A-4B95-B83E-0BA1A552F830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E5D124F-BE59-4C27-B745-03A9F8035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89FB72-887F-47E9-829D-C819B8565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1AF1-078F-41C1-91F1-610E1A70C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4063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3D10B6-7D38-47AF-BA0B-835DCB458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B7DC37D-E42B-4F77-A418-BE5A1F440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2E5E725-069C-4622-874D-57B8F0C4BB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BF9D03D-CDEE-4FF9-B948-A91CF35E5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B07D-AB4A-4B95-B83E-0BA1A552F830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21B52E3-643C-4160-A854-0167C858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B276200-1A9B-4584-8C1E-486CFC830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1AF1-078F-41C1-91F1-610E1A70C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0223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DBB03A-C677-4AAF-892D-252C99F82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C1269BD-2E7B-40CF-9004-599E0D4C7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D1FC1A6-4E79-430B-A3BD-E5ED29CFFC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63A1407-3BA6-49FC-8EA0-06B555C33D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3CD08C9-88ED-42F4-AABD-0CFD1F72B9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B85586B-075F-4C46-98FB-450CAFDBB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B07D-AB4A-4B95-B83E-0BA1A552F830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E825865-7E6A-4B29-833E-C06233B07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6E78DCA-6D13-4C6F-B9BB-628ECC46A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1AF1-078F-41C1-91F1-610E1A70C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6557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BCCB36-1E00-4C0A-938D-AEAE88E06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8B7EA3B-A1C6-4B9E-AFDD-A25D694D1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B07D-AB4A-4B95-B83E-0BA1A552F830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7E8A64A-B77E-465E-99F6-D1B17005D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8587F54-A177-46F1-8DC9-57AABAD28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1AF1-078F-41C1-91F1-610E1A70C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513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03350D0-9DDF-460F-87F7-6DBEEA05E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B07D-AB4A-4B95-B83E-0BA1A552F830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3147152-E2F6-4CE5-A9CD-04C84DF5A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A94504A-CCEF-4425-BDAF-940EC39F2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1AF1-078F-41C1-91F1-610E1A70C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287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6344FF-3162-4A7D-883C-6738725CD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F224C79-CDAE-4B61-B64A-CBCC8889B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CC643D4-D112-419B-BE60-00B7065860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D1B4618-975F-4CB3-BADA-9DC9985E3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B07D-AB4A-4B95-B83E-0BA1A552F830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069348B-1DCD-4E5F-9939-3E8105463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AC4DD79-BC7C-4993-828D-DED98056E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1AF1-078F-41C1-91F1-610E1A70C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4127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D83897-61E0-4772-8B87-AE9A94822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37390B9-734C-4A18-B451-B49589E421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869CB60-C130-4D9C-8E26-4B6924DC07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CB36129-6387-45B3-85E1-CD6251B27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B07D-AB4A-4B95-B83E-0BA1A552F830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4CE1743-B195-446E-9D0B-0AEE78F7D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0B38B34-F530-4E9A-856F-74F8726D9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1AF1-078F-41C1-91F1-610E1A70C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5701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584EBEC-DBF6-4476-A917-781C32127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ADA90F8-7280-45D8-B0E4-F5A41CF53C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1AFCFC-7E88-4E66-BBC9-29B754467B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6B07D-AB4A-4B95-B83E-0BA1A552F830}" type="datetimeFigureOut">
              <a:rPr kumimoji="1" lang="ja-JP" altLang="en-US" smtClean="0"/>
              <a:t>2021/12/2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E83B0C-A0C1-45DB-BE29-179CE2DF3D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2ED5F3F-0635-455B-84A2-26348A29A3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E1AF1-078F-41C1-91F1-610E1A70C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905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472B60-887D-4CFC-A32C-7E5903EF19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/>
              <a:t>Dictation 1-2-3-4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EA1DDD7-EE2C-4F40-9E16-A6010078DB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/>
              <a:t>効果的な勉強法</a:t>
            </a:r>
          </a:p>
        </p:txBody>
      </p:sp>
    </p:spTree>
    <p:extLst>
      <p:ext uri="{BB962C8B-B14F-4D97-AF65-F5344CB8AC3E}">
        <p14:creationId xmlns:p14="http://schemas.microsoft.com/office/powerpoint/2010/main" val="31550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9B29672-A3C7-41FA-9AB9-05EBE8E65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132" y="868680"/>
            <a:ext cx="11603736" cy="575157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kumimoji="1" lang="en-US" altLang="ja-JP" dirty="0">
                <a:latin typeface="NHHandwriting Medium" panose="020F0500000000000000" pitchFamily="34" charset="0"/>
              </a:rPr>
              <a:t>    Hello, everyone.  Toda</a:t>
            </a:r>
            <a:r>
              <a:rPr lang="en-US" altLang="ja-JP" dirty="0">
                <a:latin typeface="NHHandwriting Medium" panose="020F0500000000000000" pitchFamily="34" charset="0"/>
              </a:rPr>
              <a:t>y I’m going to tell you about Nozomi.  She ____________ a lot of songs and sings them.  Her song are beautiful, and I like them a lot.  She also plays the piano very well.  She started to _____________ the piano when she was five.  And she started to write songs when she was _____________.  When I came to Japan two years ago, I heard her songs for the first time.  Her music always _____________ me happy.  I listen to her songs after dinner every day.  I have a question for you.  What do you like to do in your free time?</a:t>
            </a:r>
            <a:endParaRPr kumimoji="1" lang="ja-JP" altLang="en-US" dirty="0">
              <a:latin typeface="NHHandwriting Medium" panose="020F0500000000000000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096D30E-092E-4057-8B06-E7A4DF34AE73}"/>
              </a:ext>
            </a:extLst>
          </p:cNvPr>
          <p:cNvSpPr txBox="1"/>
          <p:nvPr/>
        </p:nvSpPr>
        <p:spPr>
          <a:xfrm>
            <a:off x="294132" y="402336"/>
            <a:ext cx="1561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Eras Bold ITC" panose="020B0907030504020204" pitchFamily="34" charset="0"/>
              </a:rPr>
              <a:t>Dictation</a:t>
            </a:r>
            <a:r>
              <a:rPr kumimoji="1" lang="en-US" altLang="ja-JP" dirty="0"/>
              <a:t> </a:t>
            </a:r>
            <a:r>
              <a:rPr kumimoji="1" lang="ja-JP" altLang="en-US" dirty="0"/>
              <a:t>❶</a:t>
            </a:r>
          </a:p>
        </p:txBody>
      </p:sp>
    </p:spTree>
    <p:extLst>
      <p:ext uri="{BB962C8B-B14F-4D97-AF65-F5344CB8AC3E}">
        <p14:creationId xmlns:p14="http://schemas.microsoft.com/office/powerpoint/2010/main" val="3280097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9B29672-A3C7-41FA-9AB9-05EBE8E65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132" y="868680"/>
            <a:ext cx="11603736" cy="575157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kumimoji="1" lang="en-US" altLang="ja-JP" dirty="0">
                <a:latin typeface="NHHandwriting Medium" panose="020F0500000000000000" pitchFamily="34" charset="0"/>
              </a:rPr>
              <a:t>    Hello, everyone.  Toda</a:t>
            </a:r>
            <a:r>
              <a:rPr lang="en-US" altLang="ja-JP" dirty="0">
                <a:latin typeface="NHHandwriting Medium" panose="020F0500000000000000" pitchFamily="34" charset="0"/>
              </a:rPr>
              <a:t>y I’m going to ______ you about Nozomi.  She writes a lot of songs and sings them.  Her song are _______________, and I like them a lot.  She also plays the piano very well.  She started to practice the piano when she was ________.  And she started to write songs when she was twelve.  When I came to Japan two years ago, I _____________ her songs for the ____________ time.  Her music always makes me happy.  I listen to her songs after dinner every day.  I have a question for you.  What do you like to do in your free time?</a:t>
            </a:r>
            <a:endParaRPr kumimoji="1" lang="ja-JP" altLang="en-US" dirty="0">
              <a:latin typeface="NHHandwriting Medium" panose="020F0500000000000000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096D30E-092E-4057-8B06-E7A4DF34AE73}"/>
              </a:ext>
            </a:extLst>
          </p:cNvPr>
          <p:cNvSpPr txBox="1"/>
          <p:nvPr/>
        </p:nvSpPr>
        <p:spPr>
          <a:xfrm>
            <a:off x="294132" y="402336"/>
            <a:ext cx="1553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Eras Bold ITC" panose="020B0907030504020204" pitchFamily="34" charset="0"/>
              </a:rPr>
              <a:t>Dictation </a:t>
            </a:r>
            <a:r>
              <a:rPr kumimoji="1" lang="ja-JP" altLang="en-US" dirty="0">
                <a:latin typeface="Eras Bold ITC" panose="020B0907030504020204" pitchFamily="34" charset="0"/>
              </a:rPr>
              <a:t>❷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65197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9B29672-A3C7-41FA-9AB9-05EBE8E65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132" y="868680"/>
            <a:ext cx="11603736" cy="575157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kumimoji="1" lang="en-US" altLang="ja-JP" dirty="0">
                <a:latin typeface="NHHandwriting Medium" panose="020F0500000000000000" pitchFamily="34" charset="0"/>
              </a:rPr>
              <a:t>    Hello, everyone.  Toda</a:t>
            </a:r>
            <a:r>
              <a:rPr lang="en-US" altLang="ja-JP" dirty="0">
                <a:latin typeface="NHHandwriting Medium" panose="020F0500000000000000" pitchFamily="34" charset="0"/>
              </a:rPr>
              <a:t>y I’m going to tell you about Nozomi.  She writes a lot of songs and sings them.  Her song are beautiful, and I like them a lot.  She also plays the piano very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ja-JP" dirty="0">
                <a:latin typeface="NHHandwriting Medium" panose="020F0500000000000000" pitchFamily="34" charset="0"/>
              </a:rPr>
              <a:t>_________.  She started to practice the piano when she was five.  And she started to write songs when she was twelve.  When I ________ to Japan two years ago, I heard her songs for the first time.  Her music ___________ makes me happy.  I listen to her songs after ___________ every day.  I have a question for you.  What do you like to do in your free time?</a:t>
            </a:r>
            <a:endParaRPr kumimoji="1" lang="ja-JP" altLang="en-US" dirty="0">
              <a:latin typeface="NHHandwriting Medium" panose="020F0500000000000000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096D30E-092E-4057-8B06-E7A4DF34AE73}"/>
              </a:ext>
            </a:extLst>
          </p:cNvPr>
          <p:cNvSpPr txBox="1"/>
          <p:nvPr/>
        </p:nvSpPr>
        <p:spPr>
          <a:xfrm>
            <a:off x="294132" y="402336"/>
            <a:ext cx="1553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Eras Bold ITC" panose="020B0907030504020204" pitchFamily="34" charset="0"/>
              </a:rPr>
              <a:t>Dictation </a:t>
            </a:r>
            <a:r>
              <a:rPr kumimoji="1" lang="ja-JP" altLang="en-US" dirty="0">
                <a:latin typeface="Eras Bold ITC" panose="020B0907030504020204" pitchFamily="34" charset="0"/>
              </a:rPr>
              <a:t>❸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15338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9B29672-A3C7-41FA-9AB9-05EBE8E65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132" y="868680"/>
            <a:ext cx="11603736" cy="575157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kumimoji="1" lang="en-US" altLang="ja-JP" dirty="0">
                <a:latin typeface="NHHandwriting Medium" panose="020F0500000000000000" pitchFamily="34" charset="0"/>
              </a:rPr>
              <a:t>    Hello, ____________.  Toda</a:t>
            </a:r>
            <a:r>
              <a:rPr lang="en-US" altLang="ja-JP" dirty="0">
                <a:latin typeface="NHHandwriting Medium" panose="020F0500000000000000" pitchFamily="34" charset="0"/>
              </a:rPr>
              <a:t>y I’m going to tell you about Nozomi.  She writes a lot of songs and sings them.  Her song are beautiful, and I like them a lot.  She also plays the piano very well.  She _____________ to practice the piano when she was five.  And she started to write songs when she was twelve.  When I came to Japan two years ago, I heard her songs for the first time.  Her ___________ always makes me happy.  I listen to her songs after dinner every day.  I have a ____________ for you.  What do you like to do in your free time?</a:t>
            </a:r>
            <a:endParaRPr kumimoji="1" lang="ja-JP" altLang="en-US" dirty="0">
              <a:latin typeface="NHHandwriting Medium" panose="020F0500000000000000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096D30E-092E-4057-8B06-E7A4DF34AE73}"/>
              </a:ext>
            </a:extLst>
          </p:cNvPr>
          <p:cNvSpPr txBox="1"/>
          <p:nvPr/>
        </p:nvSpPr>
        <p:spPr>
          <a:xfrm>
            <a:off x="294132" y="402336"/>
            <a:ext cx="1553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Eras Bold ITC" panose="020B0907030504020204" pitchFamily="34" charset="0"/>
              </a:rPr>
              <a:t>Dictation </a:t>
            </a:r>
            <a:r>
              <a:rPr kumimoji="1" lang="ja-JP" altLang="en-US" dirty="0">
                <a:latin typeface="Eras Bold ITC" panose="020B0907030504020204" pitchFamily="34" charset="0"/>
              </a:rPr>
              <a:t>❹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25853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9B29672-A3C7-41FA-9AB9-05EBE8E65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132" y="868680"/>
            <a:ext cx="11603736" cy="575157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kumimoji="1" lang="en-US" altLang="ja-JP" dirty="0">
                <a:latin typeface="NHHandwriting Medium" panose="020F0500000000000000" pitchFamily="34" charset="0"/>
              </a:rPr>
              <a:t>    Hello, everyone.  Toda</a:t>
            </a:r>
            <a:r>
              <a:rPr lang="en-US" altLang="ja-JP" dirty="0">
                <a:latin typeface="NHHandwriting Medium" panose="020F0500000000000000" pitchFamily="34" charset="0"/>
              </a:rPr>
              <a:t>y I’m going to tell you about Nozomi.  She writes a lot of songs and sings them.  Her song are beautiful, and I like them a lot.  She also plays the piano very well.  She started to practice the piano when she was five.  And she started to write songs when she was twelve.  When I came to Japan two years ago, I heard her songs for the first time.  Her music always makes me happy.  I listen to her songs after dinner every day.  I have a question for you.  What do you like to do in your free time?</a:t>
            </a:r>
            <a:endParaRPr kumimoji="1" lang="ja-JP" altLang="en-US" dirty="0">
              <a:latin typeface="NHHandwriting Medium" panose="020F0500000000000000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096D30E-092E-4057-8B06-E7A4DF34AE73}"/>
              </a:ext>
            </a:extLst>
          </p:cNvPr>
          <p:cNvSpPr txBox="1"/>
          <p:nvPr/>
        </p:nvSpPr>
        <p:spPr>
          <a:xfrm>
            <a:off x="294132" y="402336"/>
            <a:ext cx="1989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Eras Bold ITC" panose="020B0907030504020204" pitchFamily="34" charset="0"/>
              </a:rPr>
              <a:t>Dictation Script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47950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605</Words>
  <Application>Microsoft Office PowerPoint</Application>
  <PresentationFormat>ワイド画面</PresentationFormat>
  <Paragraphs>13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游ゴシック Light</vt:lpstr>
      <vt:lpstr>Arial</vt:lpstr>
      <vt:lpstr>Eras Bold ITC</vt:lpstr>
      <vt:lpstr>NHHandwriting Medium</vt:lpstr>
      <vt:lpstr>游ゴシック</vt:lpstr>
      <vt:lpstr>Office テーマ</vt:lpstr>
      <vt:lpstr>Dictation 1-2-3-4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Dictation 1-2-3-4</dc:title>
  <dc:creator>Oyama Naofumi</dc:creator>
  <cp:lastModifiedBy>Oyama Naofumi</cp:lastModifiedBy>
  <cp:revision>2</cp:revision>
  <cp:lastPrinted>2021-12-02T01:01:43Z</cp:lastPrinted>
  <dcterms:created xsi:type="dcterms:W3CDTF">2021-12-02T00:46:36Z</dcterms:created>
  <dcterms:modified xsi:type="dcterms:W3CDTF">2021-12-02T03:15:10Z</dcterms:modified>
</cp:coreProperties>
</file>