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4" r:id="rId20"/>
  </p:sldIdLst>
  <p:sldSz cx="12192000" cy="6858000"/>
  <p:notesSz cx="6821488" cy="9969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8" d="100"/>
        <a:sy n="4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343379" y="0"/>
            <a:ext cx="786510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208479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9000"/>
            <a:ext cx="5518067" cy="2268559"/>
          </a:xfrm>
        </p:spPr>
        <p:txBody>
          <a:bodyPr anchor="t">
            <a:normAutofit/>
          </a:bodyPr>
          <a:lstStyle>
            <a:lvl1pPr algn="r">
              <a:defRPr sz="4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1723" y="2268788"/>
            <a:ext cx="5288152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188587" y="3262169"/>
            <a:ext cx="4156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2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2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883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TextBox 16"/>
          <p:cNvSpPr txBox="1"/>
          <p:nvPr/>
        </p:nvSpPr>
        <p:spPr>
          <a:xfrm>
            <a:off x="2202483" y="636541"/>
            <a:ext cx="41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10" y="808058"/>
            <a:ext cx="7847133" cy="107722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27722" y="2049878"/>
            <a:ext cx="7631219" cy="400006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386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TextBox 22"/>
          <p:cNvSpPr txBox="1"/>
          <p:nvPr/>
        </p:nvSpPr>
        <p:spPr>
          <a:xfrm rot="5400000">
            <a:off x="10303079" y="480678"/>
            <a:ext cx="3117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2423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19465" y="970410"/>
            <a:ext cx="6287255" cy="507953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26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02483" y="636541"/>
            <a:ext cx="41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34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99028"/>
            <a:ext cx="7956560" cy="1372971"/>
          </a:xfrm>
        </p:spPr>
        <p:txBody>
          <a:bodyPr anchor="t">
            <a:normAutofit/>
          </a:bodyPr>
          <a:lstStyle>
            <a:lvl1pPr algn="r"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28175" y="2272144"/>
            <a:ext cx="7737725" cy="926885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193233" y="3023993"/>
            <a:ext cx="41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63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5235" y="805819"/>
            <a:ext cx="7843707" cy="10817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20542" y="2056800"/>
            <a:ext cx="3807396" cy="39931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6239" y="2056800"/>
            <a:ext cx="3812703" cy="39931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" name="TextBox 18"/>
          <p:cNvSpPr txBox="1"/>
          <p:nvPr/>
        </p:nvSpPr>
        <p:spPr>
          <a:xfrm>
            <a:off x="2202483" y="636541"/>
            <a:ext cx="41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92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TextBox 23"/>
          <p:cNvSpPr txBox="1"/>
          <p:nvPr/>
        </p:nvSpPr>
        <p:spPr>
          <a:xfrm>
            <a:off x="2202483" y="636541"/>
            <a:ext cx="41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8119" y="805818"/>
            <a:ext cx="7840823" cy="10770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8119" y="2054563"/>
            <a:ext cx="3809819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16681" y="2851331"/>
            <a:ext cx="3811257" cy="31986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46239" y="2054563"/>
            <a:ext cx="3812703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000" b="0" cap="none" baseline="0">
                <a:solidFill>
                  <a:schemeClr val="accent6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46240" y="2851331"/>
            <a:ext cx="3812701" cy="319861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7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TextBox 15"/>
          <p:cNvSpPr txBox="1"/>
          <p:nvPr/>
        </p:nvSpPr>
        <p:spPr>
          <a:xfrm>
            <a:off x="2202483" y="636541"/>
            <a:ext cx="41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50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175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TextBox 21"/>
          <p:cNvSpPr txBox="1"/>
          <p:nvPr/>
        </p:nvSpPr>
        <p:spPr>
          <a:xfrm>
            <a:off x="1572622" y="1127642"/>
            <a:ext cx="41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311" y="1296619"/>
            <a:ext cx="2827604" cy="1889075"/>
          </a:xfrm>
        </p:spPr>
        <p:txBody>
          <a:bodyPr anchor="b">
            <a:normAutofit/>
          </a:bodyPr>
          <a:lstStyle>
            <a:lvl1pPr algn="l"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1384" y="805818"/>
            <a:ext cx="5007557" cy="5244126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1310" y="3186156"/>
            <a:ext cx="2827604" cy="2386397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86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343379" y="0"/>
            <a:ext cx="9754080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1094891" y="0"/>
            <a:ext cx="365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572622" y="1127642"/>
            <a:ext cx="415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6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10650" y="3229"/>
            <a:ext cx="4970359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2228" y="1296618"/>
            <a:ext cx="3470949" cy="188630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1312" y="3182928"/>
            <a:ext cx="3471725" cy="2386394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50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081" y="2912533"/>
            <a:ext cx="10363919" cy="394546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998"/>
          <a:stretch/>
        </p:blipFill>
        <p:spPr>
          <a:xfrm>
            <a:off x="2" y="0"/>
            <a:ext cx="12191999" cy="68580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0"/>
            <a:ext cx="128556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282723" y="0"/>
            <a:ext cx="6095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5090" y="808058"/>
            <a:ext cx="7837348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34981" y="2049878"/>
            <a:ext cx="7617456" cy="400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660603" y="5242587"/>
            <a:ext cx="2662729" cy="238917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030011" y="3628290"/>
            <a:ext cx="5885352" cy="244884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81" y="164594"/>
            <a:ext cx="851083" cy="322850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618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r" defTabSz="685800" rtl="0" eaLnBrk="1" latinLnBrk="0" hangingPunct="1">
        <a:lnSpc>
          <a:spcPct val="90000"/>
        </a:lnSpc>
        <a:spcBef>
          <a:spcPct val="0"/>
        </a:spcBef>
        <a:buNone/>
        <a:defRPr kumimoji="1" sz="28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58366" indent="-258366" algn="l" defTabSz="685800" rtl="0" eaLnBrk="1" latinLnBrk="0" hangingPunct="1">
        <a:lnSpc>
          <a:spcPct val="120000"/>
        </a:lnSpc>
        <a:spcBef>
          <a:spcPts val="750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kumimoji="1"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965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441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kumimoji="1"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82304" indent="-253604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629966" indent="-258366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975104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kumimoji="1"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4028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kumimoji="1"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670048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kumimoji="1" sz="11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017520" indent="-256032" algn="l" defTabSz="685800" rtl="0" eaLnBrk="1" latinLnBrk="0" hangingPunct="1">
        <a:lnSpc>
          <a:spcPct val="120000"/>
        </a:lnSpc>
        <a:spcBef>
          <a:spcPts val="375"/>
        </a:spcBef>
        <a:spcAft>
          <a:spcPts val="45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kumimoji="1" sz="11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C916AD-D1F6-4D04-B4C0-21CB7BFA1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4256" y="1741869"/>
            <a:ext cx="4689594" cy="236340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ja-JP" sz="4800" dirty="0"/>
              <a:t>Vocabulary Challenge </a:t>
            </a:r>
            <a:br>
              <a:rPr lang="en-US" altLang="ja-JP" sz="4800" dirty="0"/>
            </a:br>
            <a:r>
              <a:rPr lang="en-US" altLang="ja-JP" sz="4800" dirty="0"/>
              <a:t>1</a:t>
            </a:r>
            <a:br>
              <a:rPr lang="en-US" altLang="ja-JP" sz="4800" dirty="0"/>
            </a:br>
            <a:r>
              <a:rPr lang="en-US" altLang="ja-JP" sz="4800" dirty="0"/>
              <a:t>missing</a:t>
            </a:r>
            <a:endParaRPr lang="ja-JP" altLang="en-US" sz="48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8A2A508-76D5-4470-BB9E-83EA0D75B4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9844" y="4901990"/>
            <a:ext cx="5283018" cy="870160"/>
          </a:xfrm>
        </p:spPr>
        <p:txBody>
          <a:bodyPr/>
          <a:lstStyle/>
          <a:p>
            <a:r>
              <a:rPr lang="en-US" altLang="ja-JP" dirty="0"/>
              <a:t>Big </a:t>
            </a:r>
            <a:r>
              <a:rPr lang="en-US" altLang="ja-JP" dirty="0" err="1"/>
              <a:t>Mountainz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2462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3600" dirty="0"/>
              <a:t>❾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/>
              <a:t>afternoon</a:t>
            </a:r>
          </a:p>
          <a:p>
            <a:r>
              <a:rPr lang="en-US" altLang="ja-JP" sz="4800" dirty="0"/>
              <a:t>evening</a:t>
            </a:r>
          </a:p>
          <a:p>
            <a:r>
              <a:rPr lang="en-US" altLang="ja-JP" sz="4800" dirty="0"/>
              <a:t>night</a:t>
            </a:r>
          </a:p>
        </p:txBody>
      </p:sp>
    </p:spTree>
    <p:extLst>
      <p:ext uri="{BB962C8B-B14F-4D97-AF65-F5344CB8AC3E}">
        <p14:creationId xmlns:p14="http://schemas.microsoft.com/office/powerpoint/2010/main" val="1837586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ja-JP" sz="3600" dirty="0"/>
              <a:t>	</a:t>
            </a:r>
            <a:r>
              <a:rPr lang="ja-JP" altLang="en-US" sz="3600" dirty="0"/>
              <a:t>❿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sz="4800" dirty="0"/>
              <a:t>who</a:t>
            </a:r>
          </a:p>
          <a:p>
            <a:r>
              <a:rPr lang="en-US" altLang="ja-JP" sz="4800" dirty="0"/>
              <a:t>what</a:t>
            </a:r>
          </a:p>
          <a:p>
            <a:r>
              <a:rPr lang="en-US" altLang="ja-JP" sz="4800" dirty="0"/>
              <a:t>where</a:t>
            </a:r>
          </a:p>
          <a:p>
            <a:r>
              <a:rPr lang="en-US" altLang="ja-JP" sz="4800" dirty="0"/>
              <a:t>why</a:t>
            </a:r>
          </a:p>
          <a:p>
            <a:r>
              <a:rPr lang="en-US" altLang="ja-JP" sz="4800" dirty="0"/>
              <a:t>which</a:t>
            </a:r>
          </a:p>
        </p:txBody>
      </p:sp>
    </p:spTree>
    <p:extLst>
      <p:ext uri="{BB962C8B-B14F-4D97-AF65-F5344CB8AC3E}">
        <p14:creationId xmlns:p14="http://schemas.microsoft.com/office/powerpoint/2010/main" val="854684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dirty="0"/>
              <a:t>⓫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4800" dirty="0"/>
              <a:t>is</a:t>
            </a:r>
          </a:p>
          <a:p>
            <a:r>
              <a:rPr lang="en-US" altLang="ja-JP" sz="4800" dirty="0"/>
              <a:t>are</a:t>
            </a:r>
          </a:p>
          <a:p>
            <a:r>
              <a:rPr lang="en-US" altLang="ja-JP" sz="4800" dirty="0"/>
              <a:t>was</a:t>
            </a:r>
          </a:p>
          <a:p>
            <a:r>
              <a:rPr lang="en-US" altLang="ja-JP" sz="4800" dirty="0"/>
              <a:t>were</a:t>
            </a:r>
          </a:p>
        </p:txBody>
      </p:sp>
    </p:spTree>
    <p:extLst>
      <p:ext uri="{BB962C8B-B14F-4D97-AF65-F5344CB8AC3E}">
        <p14:creationId xmlns:p14="http://schemas.microsoft.com/office/powerpoint/2010/main" val="35591081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dirty="0"/>
              <a:t>⓬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4800" dirty="0"/>
              <a:t>Russia</a:t>
            </a:r>
          </a:p>
          <a:p>
            <a:r>
              <a:rPr lang="en-US" altLang="ja-JP" sz="4800" dirty="0"/>
              <a:t>the United States</a:t>
            </a:r>
          </a:p>
          <a:p>
            <a:r>
              <a:rPr lang="en-US" altLang="ja-JP" sz="4800" dirty="0"/>
              <a:t>China</a:t>
            </a:r>
          </a:p>
          <a:p>
            <a:r>
              <a:rPr lang="en-US" altLang="ja-JP" sz="4800" dirty="0"/>
              <a:t>Brazil</a:t>
            </a:r>
          </a:p>
        </p:txBody>
      </p:sp>
    </p:spTree>
    <p:extLst>
      <p:ext uri="{BB962C8B-B14F-4D97-AF65-F5344CB8AC3E}">
        <p14:creationId xmlns:p14="http://schemas.microsoft.com/office/powerpoint/2010/main" val="554796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dirty="0"/>
              <a:t>⓭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4800" dirty="0"/>
              <a:t>sunny</a:t>
            </a:r>
          </a:p>
          <a:p>
            <a:r>
              <a:rPr lang="en-US" altLang="ja-JP" sz="4800" dirty="0"/>
              <a:t>cloudy</a:t>
            </a:r>
          </a:p>
          <a:p>
            <a:r>
              <a:rPr lang="en-US" altLang="ja-JP" sz="4800" dirty="0"/>
              <a:t>snowy</a:t>
            </a:r>
          </a:p>
          <a:p>
            <a:r>
              <a:rPr lang="en-US" altLang="ja-JP" sz="4800" dirty="0"/>
              <a:t>windy</a:t>
            </a:r>
          </a:p>
        </p:txBody>
      </p:sp>
    </p:spTree>
    <p:extLst>
      <p:ext uri="{BB962C8B-B14F-4D97-AF65-F5344CB8AC3E}">
        <p14:creationId xmlns:p14="http://schemas.microsoft.com/office/powerpoint/2010/main" val="4174435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dirty="0"/>
              <a:t>⓮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/>
              <a:t>geography</a:t>
            </a:r>
          </a:p>
          <a:p>
            <a:r>
              <a:rPr lang="en-US" altLang="ja-JP" sz="4800" dirty="0"/>
              <a:t>civics</a:t>
            </a:r>
          </a:p>
        </p:txBody>
      </p:sp>
    </p:spTree>
    <p:extLst>
      <p:ext uri="{BB962C8B-B14F-4D97-AF65-F5344CB8AC3E}">
        <p14:creationId xmlns:p14="http://schemas.microsoft.com/office/powerpoint/2010/main" val="602715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dirty="0"/>
              <a:t>⓯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4800" dirty="0"/>
              <a:t>Japanese</a:t>
            </a:r>
          </a:p>
          <a:p>
            <a:r>
              <a:rPr lang="en-US" altLang="ja-JP" sz="4800" dirty="0"/>
              <a:t>Social studies</a:t>
            </a:r>
          </a:p>
          <a:p>
            <a:r>
              <a:rPr lang="en-US" altLang="ja-JP" sz="4800" dirty="0"/>
              <a:t>math</a:t>
            </a:r>
          </a:p>
          <a:p>
            <a:r>
              <a:rPr lang="en-US" altLang="ja-JP" sz="4800" dirty="0"/>
              <a:t>English</a:t>
            </a:r>
          </a:p>
        </p:txBody>
      </p:sp>
    </p:spTree>
    <p:extLst>
      <p:ext uri="{BB962C8B-B14F-4D97-AF65-F5344CB8AC3E}">
        <p14:creationId xmlns:p14="http://schemas.microsoft.com/office/powerpoint/2010/main" val="41547578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dirty="0"/>
              <a:t>⓰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4800" dirty="0"/>
              <a:t>Monday</a:t>
            </a:r>
          </a:p>
          <a:p>
            <a:r>
              <a:rPr lang="en-US" altLang="ja-JP" sz="4800" dirty="0"/>
              <a:t>Tuesday</a:t>
            </a:r>
          </a:p>
          <a:p>
            <a:r>
              <a:rPr lang="en-US" altLang="ja-JP" sz="4800" dirty="0"/>
              <a:t>Friday</a:t>
            </a:r>
          </a:p>
          <a:p>
            <a:r>
              <a:rPr lang="en-US" altLang="ja-JP" sz="4800" dirty="0"/>
              <a:t>Thursday</a:t>
            </a:r>
          </a:p>
        </p:txBody>
      </p:sp>
    </p:spTree>
    <p:extLst>
      <p:ext uri="{BB962C8B-B14F-4D97-AF65-F5344CB8AC3E}">
        <p14:creationId xmlns:p14="http://schemas.microsoft.com/office/powerpoint/2010/main" val="28829478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dirty="0"/>
              <a:t>⓱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ja-JP" sz="3200" dirty="0"/>
              <a:t>red </a:t>
            </a:r>
          </a:p>
          <a:p>
            <a:r>
              <a:rPr lang="en-US" altLang="ja-JP" sz="3200" dirty="0"/>
              <a:t>orange</a:t>
            </a:r>
          </a:p>
          <a:p>
            <a:r>
              <a:rPr lang="en-US" altLang="ja-JP" sz="3200" dirty="0"/>
              <a:t>green</a:t>
            </a:r>
          </a:p>
          <a:p>
            <a:r>
              <a:rPr lang="en-US" altLang="ja-JP" sz="3200" dirty="0"/>
              <a:t>blue</a:t>
            </a:r>
          </a:p>
          <a:p>
            <a:r>
              <a:rPr lang="en-US" altLang="ja-JP" sz="3200" dirty="0"/>
              <a:t>indigo</a:t>
            </a:r>
          </a:p>
          <a:p>
            <a:r>
              <a:rPr lang="en-US" altLang="ja-JP" sz="3200" dirty="0"/>
              <a:t>purple</a:t>
            </a:r>
          </a:p>
        </p:txBody>
      </p:sp>
    </p:spTree>
    <p:extLst>
      <p:ext uri="{BB962C8B-B14F-4D97-AF65-F5344CB8AC3E}">
        <p14:creationId xmlns:p14="http://schemas.microsoft.com/office/powerpoint/2010/main" val="4132859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3600" dirty="0"/>
              <a:t>⓲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4182530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3600" dirty="0"/>
              <a:t>❶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/>
              <a:t>winter</a:t>
            </a:r>
            <a:endParaRPr lang="ja-JP" altLang="en-US" sz="4800" dirty="0"/>
          </a:p>
          <a:p>
            <a:r>
              <a:rPr lang="en-US" altLang="ja-JP" sz="4800" dirty="0"/>
              <a:t>summer</a:t>
            </a:r>
          </a:p>
          <a:p>
            <a:r>
              <a:rPr lang="en-US" altLang="ja-JP" sz="4800" dirty="0"/>
              <a:t>fall / autumn</a:t>
            </a:r>
          </a:p>
        </p:txBody>
      </p:sp>
    </p:spTree>
    <p:extLst>
      <p:ext uri="{BB962C8B-B14F-4D97-AF65-F5344CB8AC3E}">
        <p14:creationId xmlns:p14="http://schemas.microsoft.com/office/powerpoint/2010/main" val="680515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3600" dirty="0"/>
              <a:t>❷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/>
              <a:t>November</a:t>
            </a:r>
          </a:p>
          <a:p>
            <a:r>
              <a:rPr lang="en-US" altLang="ja-JP" sz="4800" dirty="0"/>
              <a:t>September</a:t>
            </a:r>
          </a:p>
          <a:p>
            <a:r>
              <a:rPr lang="en-US" altLang="ja-JP" sz="4800" dirty="0"/>
              <a:t>December</a:t>
            </a:r>
          </a:p>
        </p:txBody>
      </p:sp>
    </p:spTree>
    <p:extLst>
      <p:ext uri="{BB962C8B-B14F-4D97-AF65-F5344CB8AC3E}">
        <p14:creationId xmlns:p14="http://schemas.microsoft.com/office/powerpoint/2010/main" val="16429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3600" dirty="0"/>
              <a:t>❸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/>
              <a:t>village</a:t>
            </a:r>
          </a:p>
          <a:p>
            <a:r>
              <a:rPr lang="en-US" altLang="ja-JP" sz="4800" dirty="0"/>
              <a:t>city</a:t>
            </a:r>
          </a:p>
          <a:p>
            <a:r>
              <a:rPr lang="en-US" altLang="ja-JP" sz="4800" dirty="0"/>
              <a:t>prefecture</a:t>
            </a:r>
          </a:p>
        </p:txBody>
      </p:sp>
    </p:spTree>
    <p:extLst>
      <p:ext uri="{BB962C8B-B14F-4D97-AF65-F5344CB8AC3E}">
        <p14:creationId xmlns:p14="http://schemas.microsoft.com/office/powerpoint/2010/main" val="51175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3600" dirty="0"/>
              <a:t>❹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/>
              <a:t>south</a:t>
            </a:r>
          </a:p>
          <a:p>
            <a:r>
              <a:rPr lang="en-US" altLang="ja-JP" sz="4800" dirty="0"/>
              <a:t>east</a:t>
            </a:r>
          </a:p>
          <a:p>
            <a:r>
              <a:rPr lang="en-US" altLang="ja-JP" sz="4800" dirty="0"/>
              <a:t>west</a:t>
            </a:r>
          </a:p>
        </p:txBody>
      </p:sp>
    </p:spTree>
    <p:extLst>
      <p:ext uri="{BB962C8B-B14F-4D97-AF65-F5344CB8AC3E}">
        <p14:creationId xmlns:p14="http://schemas.microsoft.com/office/powerpoint/2010/main" val="1653019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3600" dirty="0"/>
              <a:t>❺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4800" dirty="0"/>
              <a:t>twenty</a:t>
            </a:r>
          </a:p>
          <a:p>
            <a:r>
              <a:rPr lang="en-US" altLang="ja-JP" sz="4800" dirty="0"/>
              <a:t>thirty</a:t>
            </a:r>
          </a:p>
          <a:p>
            <a:r>
              <a:rPr lang="en-US" altLang="ja-JP" sz="4800" dirty="0"/>
              <a:t>fifty</a:t>
            </a:r>
          </a:p>
          <a:p>
            <a:r>
              <a:rPr lang="en-US" altLang="ja-JP" sz="4800" dirty="0"/>
              <a:t>sixty</a:t>
            </a:r>
          </a:p>
        </p:txBody>
      </p:sp>
    </p:spTree>
    <p:extLst>
      <p:ext uri="{BB962C8B-B14F-4D97-AF65-F5344CB8AC3E}">
        <p14:creationId xmlns:p14="http://schemas.microsoft.com/office/powerpoint/2010/main" val="1446510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3600" dirty="0"/>
              <a:t>❻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/>
              <a:t>hundred</a:t>
            </a:r>
          </a:p>
          <a:p>
            <a:r>
              <a:rPr lang="en-US" altLang="ja-JP" sz="4800" dirty="0"/>
              <a:t>million</a:t>
            </a:r>
          </a:p>
          <a:p>
            <a:r>
              <a:rPr lang="en-US" altLang="ja-JP" sz="4800" dirty="0"/>
              <a:t>billion</a:t>
            </a:r>
          </a:p>
          <a:p>
            <a:pPr marL="0" indent="0">
              <a:buNone/>
            </a:pPr>
            <a:endParaRPr lang="en-US" altLang="ja-JP" sz="4800" dirty="0"/>
          </a:p>
        </p:txBody>
      </p:sp>
    </p:spTree>
    <p:extLst>
      <p:ext uri="{BB962C8B-B14F-4D97-AF65-F5344CB8AC3E}">
        <p14:creationId xmlns:p14="http://schemas.microsoft.com/office/powerpoint/2010/main" val="1658672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3600" dirty="0"/>
              <a:t>❼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sz="4800" dirty="0"/>
              <a:t>acid rain</a:t>
            </a:r>
          </a:p>
          <a:p>
            <a:r>
              <a:rPr lang="en-US" altLang="ja-JP" sz="4800" dirty="0"/>
              <a:t>deforestation</a:t>
            </a:r>
          </a:p>
          <a:p>
            <a:r>
              <a:rPr lang="en-US" altLang="ja-JP" sz="4800" dirty="0"/>
              <a:t>desertification</a:t>
            </a:r>
          </a:p>
          <a:p>
            <a:r>
              <a:rPr lang="en-US" altLang="ja-JP" sz="4800" dirty="0"/>
              <a:t>water pollution</a:t>
            </a:r>
          </a:p>
        </p:txBody>
      </p:sp>
    </p:spTree>
    <p:extLst>
      <p:ext uri="{BB962C8B-B14F-4D97-AF65-F5344CB8AC3E}">
        <p14:creationId xmlns:p14="http://schemas.microsoft.com/office/powerpoint/2010/main" val="109645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8C987C-F72A-4998-A71D-AFA44EC5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ja-JP" altLang="en-US" sz="3600" dirty="0"/>
              <a:t>❽　</a:t>
            </a:r>
            <a:r>
              <a:rPr lang="en-US" altLang="ja-JP" sz="3600" dirty="0"/>
              <a:t>What is missing?</a:t>
            </a:r>
            <a:endParaRPr lang="ja-JP" altLang="en-US" sz="36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C5E125-6740-4283-9011-A282F439E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4800" dirty="0"/>
              <a:t>lunch</a:t>
            </a:r>
          </a:p>
          <a:p>
            <a:r>
              <a:rPr lang="en-US" altLang="ja-JP" sz="4800" dirty="0"/>
              <a:t>dinner</a:t>
            </a:r>
          </a:p>
        </p:txBody>
      </p:sp>
    </p:spTree>
    <p:extLst>
      <p:ext uri="{BB962C8B-B14F-4D97-AF65-F5344CB8AC3E}">
        <p14:creationId xmlns:p14="http://schemas.microsoft.com/office/powerpoint/2010/main" val="2889252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マディソン">
  <a:themeElements>
    <a:clrScheme name="マディソン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マディソン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マディソン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TM16401375[[fn=マディソン]]</Template>
  <TotalTime>150</TotalTime>
  <Words>167</Words>
  <Application>Microsoft Office PowerPoint</Application>
  <PresentationFormat>ワイド画面</PresentationFormat>
  <Paragraphs>81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4" baseType="lpstr">
      <vt:lpstr>Arial</vt:lpstr>
      <vt:lpstr>MS Shell Dlg 2</vt:lpstr>
      <vt:lpstr>Wingdings</vt:lpstr>
      <vt:lpstr>Wingdings 3</vt:lpstr>
      <vt:lpstr>マディソン</vt:lpstr>
      <vt:lpstr>Vocabulary Challenge  1 missing</vt:lpstr>
      <vt:lpstr>❶　What is missing?</vt:lpstr>
      <vt:lpstr>❷　What is missing?</vt:lpstr>
      <vt:lpstr>❸　What is missing?</vt:lpstr>
      <vt:lpstr>❹　What is missing?</vt:lpstr>
      <vt:lpstr>❺　What is missing?</vt:lpstr>
      <vt:lpstr>❻　What is missing?</vt:lpstr>
      <vt:lpstr>❼　What is missing?</vt:lpstr>
      <vt:lpstr>❽　What is missing?</vt:lpstr>
      <vt:lpstr>❾　What is missing?</vt:lpstr>
      <vt:lpstr> ❿　What is missing?</vt:lpstr>
      <vt:lpstr>⓫　What is missing?</vt:lpstr>
      <vt:lpstr>⓬　What is missing?</vt:lpstr>
      <vt:lpstr>⓭　What is missing?</vt:lpstr>
      <vt:lpstr>⓮　What is missing?</vt:lpstr>
      <vt:lpstr>⓯　What is missing?</vt:lpstr>
      <vt:lpstr>⓰　What is missing?</vt:lpstr>
      <vt:lpstr>⓱　What is missing?</vt:lpstr>
      <vt:lpstr>⓲　What is missing?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Challenge  1</dc:title>
  <dc:creator>Oyama Naofumi</dc:creator>
  <cp:lastModifiedBy>Oyama Naofumi</cp:lastModifiedBy>
  <cp:revision>8</cp:revision>
  <cp:lastPrinted>2021-11-12T04:15:24Z</cp:lastPrinted>
  <dcterms:created xsi:type="dcterms:W3CDTF">2021-02-08T03:24:00Z</dcterms:created>
  <dcterms:modified xsi:type="dcterms:W3CDTF">2021-11-12T04:16:24Z</dcterms:modified>
</cp:coreProperties>
</file>