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326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73385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62907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07759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411764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44966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4979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276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403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069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86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700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613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77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731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722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204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C916AD-D1F6-4D04-B4C0-21CB7BFA1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54256" y="1741869"/>
            <a:ext cx="4689594" cy="2363406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ja-JP" sz="4800" dirty="0"/>
              <a:t>Vocabulary Challenge </a:t>
            </a:r>
            <a:br>
              <a:rPr lang="en-US" altLang="ja-JP" sz="4800" dirty="0"/>
            </a:br>
            <a:br>
              <a:rPr lang="en-US" altLang="ja-JP" sz="4800" dirty="0"/>
            </a:br>
            <a:r>
              <a:rPr lang="en-US" altLang="ja-JP" sz="4800" dirty="0"/>
              <a:t>excluded</a:t>
            </a:r>
            <a:endParaRPr lang="ja-JP" altLang="en-US" sz="4800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8A2A508-76D5-4470-BB9E-83EA0D75B4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59844" y="4901990"/>
            <a:ext cx="5283018" cy="870160"/>
          </a:xfrm>
        </p:spPr>
        <p:txBody>
          <a:bodyPr/>
          <a:lstStyle/>
          <a:p>
            <a:pPr algn="r"/>
            <a:r>
              <a:rPr lang="en-US" altLang="ja-JP" dirty="0"/>
              <a:t>Big Mountains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02462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❾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sometimes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often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really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always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usually</a:t>
            </a:r>
          </a:p>
          <a:p>
            <a:endParaRPr lang="en-US" altLang="ja-JP" sz="4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US" altLang="ja-JP" sz="4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66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❿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just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already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ever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never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yet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since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always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for</a:t>
            </a:r>
          </a:p>
        </p:txBody>
      </p:sp>
    </p:spTree>
    <p:extLst>
      <p:ext uri="{BB962C8B-B14F-4D97-AF65-F5344CB8AC3E}">
        <p14:creationId xmlns:p14="http://schemas.microsoft.com/office/powerpoint/2010/main" val="2686567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⓫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see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eat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forget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write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take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play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know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run</a:t>
            </a:r>
          </a:p>
        </p:txBody>
      </p:sp>
    </p:spTree>
    <p:extLst>
      <p:ext uri="{BB962C8B-B14F-4D97-AF65-F5344CB8AC3E}">
        <p14:creationId xmlns:p14="http://schemas.microsoft.com/office/powerpoint/2010/main" val="1300943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⓬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sugar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salt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animal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money</a:t>
            </a:r>
          </a:p>
          <a:p>
            <a:endParaRPr lang="en-US" altLang="ja-JP" sz="4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94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⓭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well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bad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good</a:t>
            </a:r>
          </a:p>
          <a:p>
            <a:pPr marL="0" indent="0">
              <a:buNone/>
            </a:pPr>
            <a:endParaRPr lang="en-US" altLang="ja-JP" sz="4800" dirty="0">
              <a:latin typeface="Arial Black" panose="020B0A04020102020204" pitchFamily="34" charset="0"/>
            </a:endParaRPr>
          </a:p>
          <a:p>
            <a:r>
              <a:rPr lang="en-US" altLang="ja-JP" sz="4800" dirty="0">
                <a:latin typeface="Arial Black" panose="020B0A04020102020204" pitchFamily="34" charset="0"/>
              </a:rPr>
              <a:t>many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hot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little</a:t>
            </a:r>
          </a:p>
        </p:txBody>
      </p:sp>
    </p:spTree>
    <p:extLst>
      <p:ext uri="{BB962C8B-B14F-4D97-AF65-F5344CB8AC3E}">
        <p14:creationId xmlns:p14="http://schemas.microsoft.com/office/powerpoint/2010/main" val="8442476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⓮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beautiful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slowly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early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famous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popular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difficult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tired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useful</a:t>
            </a:r>
          </a:p>
        </p:txBody>
      </p:sp>
    </p:spTree>
    <p:extLst>
      <p:ext uri="{BB962C8B-B14F-4D97-AF65-F5344CB8AC3E}">
        <p14:creationId xmlns:p14="http://schemas.microsoft.com/office/powerpoint/2010/main" val="3465979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⓯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don’t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won’t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doesn’t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we’ve</a:t>
            </a:r>
          </a:p>
        </p:txBody>
      </p:sp>
    </p:spTree>
    <p:extLst>
      <p:ext uri="{BB962C8B-B14F-4D97-AF65-F5344CB8AC3E}">
        <p14:creationId xmlns:p14="http://schemas.microsoft.com/office/powerpoint/2010/main" val="18627557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⓰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yellow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blue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green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red</a:t>
            </a:r>
          </a:p>
        </p:txBody>
      </p:sp>
    </p:spTree>
    <p:extLst>
      <p:ext uri="{BB962C8B-B14F-4D97-AF65-F5344CB8AC3E}">
        <p14:creationId xmlns:p14="http://schemas.microsoft.com/office/powerpoint/2010/main" val="39243636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⓱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rabbit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lion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snake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elephant</a:t>
            </a:r>
          </a:p>
          <a:p>
            <a:pPr marL="0" indent="0">
              <a:buNone/>
            </a:pPr>
            <a:endParaRPr lang="en-US" altLang="ja-JP" sz="4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6167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⓲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thought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brought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bought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through</a:t>
            </a:r>
          </a:p>
          <a:p>
            <a:pPr marL="0" indent="0">
              <a:buNone/>
            </a:pPr>
            <a:endParaRPr lang="en-US" altLang="ja-JP" sz="4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US" altLang="ja-JP" sz="4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308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❶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father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daughter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friend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parent</a:t>
            </a:r>
          </a:p>
          <a:p>
            <a:endParaRPr lang="en-US" altLang="ja-JP" sz="4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5155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⓳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hear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leave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show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catch</a:t>
            </a:r>
          </a:p>
          <a:p>
            <a:pPr marL="0" indent="0">
              <a:buNone/>
            </a:pPr>
            <a:endParaRPr lang="en-US" altLang="ja-JP" sz="4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US" altLang="ja-JP" sz="4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US" altLang="ja-JP" sz="4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6550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⓴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make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use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come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write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drive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see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have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live</a:t>
            </a:r>
          </a:p>
        </p:txBody>
      </p:sp>
    </p:spTree>
    <p:extLst>
      <p:ext uri="{BB962C8B-B14F-4D97-AF65-F5344CB8AC3E}">
        <p14:creationId xmlns:p14="http://schemas.microsoft.com/office/powerpoint/2010/main" val="17028780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㉑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10000"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run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swim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begin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get</a:t>
            </a:r>
          </a:p>
          <a:p>
            <a:endParaRPr lang="en-US" altLang="ja-JP" sz="4800" dirty="0">
              <a:latin typeface="Arial Black" panose="020B0A04020102020204" pitchFamily="34" charset="0"/>
            </a:endParaRPr>
          </a:p>
          <a:p>
            <a:r>
              <a:rPr lang="en-US" altLang="ja-JP" sz="4800" dirty="0">
                <a:latin typeface="Arial Black" panose="020B0A04020102020204" pitchFamily="34" charset="0"/>
              </a:rPr>
              <a:t>put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read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forget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sit</a:t>
            </a:r>
          </a:p>
          <a:p>
            <a:endParaRPr lang="en-US" altLang="ja-JP" sz="4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3627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㉒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what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who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which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where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white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whose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why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when</a:t>
            </a:r>
          </a:p>
        </p:txBody>
      </p:sp>
    </p:spTree>
    <p:extLst>
      <p:ext uri="{BB962C8B-B14F-4D97-AF65-F5344CB8AC3E}">
        <p14:creationId xmlns:p14="http://schemas.microsoft.com/office/powerpoint/2010/main" val="2413333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㉓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show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give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make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teach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send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study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buy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sing</a:t>
            </a:r>
          </a:p>
        </p:txBody>
      </p:sp>
    </p:spTree>
    <p:extLst>
      <p:ext uri="{BB962C8B-B14F-4D97-AF65-F5344CB8AC3E}">
        <p14:creationId xmlns:p14="http://schemas.microsoft.com/office/powerpoint/2010/main" val="10570630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㉔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like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want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begin</a:t>
            </a:r>
          </a:p>
          <a:p>
            <a:endParaRPr lang="en-US" altLang="ja-JP" sz="4800" dirty="0">
              <a:latin typeface="Arial Black" panose="020B0A04020102020204" pitchFamily="34" charset="0"/>
            </a:endParaRPr>
          </a:p>
          <a:p>
            <a:r>
              <a:rPr lang="en-US" altLang="ja-JP" sz="4800" dirty="0">
                <a:latin typeface="Arial Black" panose="020B0A04020102020204" pitchFamily="34" charset="0"/>
              </a:rPr>
              <a:t>try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hope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finish</a:t>
            </a:r>
          </a:p>
        </p:txBody>
      </p:sp>
    </p:spTree>
    <p:extLst>
      <p:ext uri="{BB962C8B-B14F-4D97-AF65-F5344CB8AC3E}">
        <p14:creationId xmlns:p14="http://schemas.microsoft.com/office/powerpoint/2010/main" val="2706843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❷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teacher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scientist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carpenter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writer</a:t>
            </a:r>
          </a:p>
        </p:txBody>
      </p:sp>
    </p:spTree>
    <p:extLst>
      <p:ext uri="{BB962C8B-B14F-4D97-AF65-F5344CB8AC3E}">
        <p14:creationId xmlns:p14="http://schemas.microsoft.com/office/powerpoint/2010/main" val="4825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❸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bus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plane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train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foot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bike</a:t>
            </a:r>
          </a:p>
        </p:txBody>
      </p:sp>
    </p:spTree>
    <p:extLst>
      <p:ext uri="{BB962C8B-B14F-4D97-AF65-F5344CB8AC3E}">
        <p14:creationId xmlns:p14="http://schemas.microsoft.com/office/powerpoint/2010/main" val="3095045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❹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apple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chocolate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banana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orange</a:t>
            </a:r>
          </a:p>
        </p:txBody>
      </p:sp>
    </p:spTree>
    <p:extLst>
      <p:ext uri="{BB962C8B-B14F-4D97-AF65-F5344CB8AC3E}">
        <p14:creationId xmlns:p14="http://schemas.microsoft.com/office/powerpoint/2010/main" val="2239119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❺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twelfth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eleven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nine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seven</a:t>
            </a:r>
          </a:p>
        </p:txBody>
      </p:sp>
    </p:spTree>
    <p:extLst>
      <p:ext uri="{BB962C8B-B14F-4D97-AF65-F5344CB8AC3E}">
        <p14:creationId xmlns:p14="http://schemas.microsoft.com/office/powerpoint/2010/main" val="80560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❻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treasure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culture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nature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statue</a:t>
            </a:r>
          </a:p>
          <a:p>
            <a:endParaRPr lang="en-US" altLang="ja-JP" sz="4800" dirty="0">
              <a:latin typeface="Arial Black" panose="020B0A04020102020204" pitchFamily="34" charset="0"/>
            </a:endParaRPr>
          </a:p>
          <a:p>
            <a:endParaRPr lang="en-US" altLang="ja-JP" sz="4800" dirty="0">
              <a:latin typeface="Arial Black" panose="020B0A04020102020204" pitchFamily="34" charset="0"/>
            </a:endParaRPr>
          </a:p>
          <a:p>
            <a:endParaRPr lang="en-US" altLang="ja-JP" sz="4800" dirty="0">
              <a:latin typeface="Arial Black" panose="020B0A04020102020204" pitchFamily="34" charset="0"/>
            </a:endParaRPr>
          </a:p>
          <a:p>
            <a:endParaRPr lang="en-US" altLang="ja-JP" sz="4800" dirty="0">
              <a:latin typeface="Arial Black" panose="020B0A04020102020204" pitchFamily="34" charset="0"/>
            </a:endParaRPr>
          </a:p>
          <a:p>
            <a:endParaRPr lang="en-US" altLang="ja-JP" sz="4800" dirty="0">
              <a:latin typeface="Arial Black" panose="020B0A04020102020204" pitchFamily="34" charset="0"/>
            </a:endParaRPr>
          </a:p>
          <a:p>
            <a:endParaRPr lang="en-US" altLang="ja-JP" sz="4800" dirty="0">
              <a:latin typeface="Arial Black" panose="020B0A04020102020204" pitchFamily="34" charset="0"/>
            </a:endParaRPr>
          </a:p>
          <a:p>
            <a:endParaRPr lang="en-US" altLang="ja-JP" sz="4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US" altLang="ja-JP" sz="4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828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❼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station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condition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badminton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situation</a:t>
            </a:r>
          </a:p>
          <a:p>
            <a:endParaRPr lang="en-US" altLang="ja-JP" sz="4800" dirty="0">
              <a:latin typeface="Arial Black" panose="020B0A04020102020204" pitchFamily="34" charset="0"/>
            </a:endParaRPr>
          </a:p>
          <a:p>
            <a:endParaRPr lang="en-US" altLang="ja-JP" sz="4800" dirty="0">
              <a:latin typeface="Arial Black" panose="020B0A04020102020204" pitchFamily="34" charset="0"/>
            </a:endParaRPr>
          </a:p>
          <a:p>
            <a:endParaRPr lang="en-US" altLang="ja-JP" sz="4800" dirty="0">
              <a:latin typeface="Arial Black" panose="020B0A04020102020204" pitchFamily="34" charset="0"/>
            </a:endParaRPr>
          </a:p>
          <a:p>
            <a:endParaRPr lang="en-US" altLang="ja-JP" sz="4800" dirty="0">
              <a:latin typeface="Arial Black" panose="020B0A04020102020204" pitchFamily="34" charset="0"/>
            </a:endParaRPr>
          </a:p>
          <a:p>
            <a:endParaRPr lang="en-US" altLang="ja-JP" sz="4800" dirty="0">
              <a:latin typeface="Arial Black" panose="020B0A04020102020204" pitchFamily="34" charset="0"/>
            </a:endParaRPr>
          </a:p>
          <a:p>
            <a:endParaRPr lang="en-US" altLang="ja-JP" sz="4800" dirty="0">
              <a:latin typeface="Arial Black" panose="020B0A04020102020204" pitchFamily="34" charset="0"/>
            </a:endParaRPr>
          </a:p>
          <a:p>
            <a:endParaRPr lang="en-US" altLang="ja-JP" sz="4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US" altLang="ja-JP" sz="4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822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dirty="0">
                <a:latin typeface="Arial Black" panose="020B0A04020102020204" pitchFamily="34" charset="0"/>
              </a:rPr>
              <a:t>❽　</a:t>
            </a:r>
            <a:r>
              <a:rPr lang="en-US" altLang="ja-JP" dirty="0">
                <a:latin typeface="Arial Black" panose="020B0A04020102020204" pitchFamily="34" charset="0"/>
              </a:rPr>
              <a:t>What is different?</a:t>
            </a:r>
            <a:endParaRPr lang="ja-JP" altLang="en-US" dirty="0">
              <a:latin typeface="Arial Black" panose="020B0A04020102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4800" dirty="0">
                <a:latin typeface="Arial Black" panose="020B0A04020102020204" pitchFamily="34" charset="0"/>
              </a:rPr>
              <a:t>surprised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interested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afraid</a:t>
            </a:r>
          </a:p>
          <a:p>
            <a:r>
              <a:rPr lang="en-US" altLang="ja-JP" sz="4800" dirty="0">
                <a:latin typeface="Arial Black" panose="020B0A04020102020204" pitchFamily="34" charset="0"/>
              </a:rPr>
              <a:t>excited</a:t>
            </a:r>
          </a:p>
          <a:p>
            <a:endParaRPr lang="en-US" altLang="ja-JP" sz="4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US" altLang="ja-JP" sz="4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174918"/>
      </p:ext>
    </p:extLst>
  </p:cSld>
  <p:clrMapOvr>
    <a:masterClrMapping/>
  </p:clrMapOvr>
</p:sld>
</file>

<file path=ppt/theme/theme1.xml><?xml version="1.0" encoding="utf-8"?>
<a:theme xmlns:a="http://schemas.openxmlformats.org/drawingml/2006/main" name="ウィスプ">
  <a:themeElements>
    <a:clrScheme name="ウィスプ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ウィスプ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ィスプ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326</TotalTime>
  <Words>257</Words>
  <Application>Microsoft Office PowerPoint</Application>
  <PresentationFormat>ワイド画面</PresentationFormat>
  <Paragraphs>172</Paragraphs>
  <Slides>25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30" baseType="lpstr">
      <vt:lpstr>Arial</vt:lpstr>
      <vt:lpstr>Arial Black</vt:lpstr>
      <vt:lpstr>Century Gothic</vt:lpstr>
      <vt:lpstr>Wingdings 3</vt:lpstr>
      <vt:lpstr>ウィスプ</vt:lpstr>
      <vt:lpstr>Vocabulary Challenge   excluded</vt:lpstr>
      <vt:lpstr>❶　What is different?</vt:lpstr>
      <vt:lpstr>❷　What is different?</vt:lpstr>
      <vt:lpstr>❸　What is different?</vt:lpstr>
      <vt:lpstr>❹　What is different?</vt:lpstr>
      <vt:lpstr>❺　What is different?</vt:lpstr>
      <vt:lpstr>❻　What is different?</vt:lpstr>
      <vt:lpstr>❼　What is different?</vt:lpstr>
      <vt:lpstr>❽　What is different?</vt:lpstr>
      <vt:lpstr>❾　What is different?</vt:lpstr>
      <vt:lpstr>❿　What is different?</vt:lpstr>
      <vt:lpstr>⓫　What is different?</vt:lpstr>
      <vt:lpstr>⓬　What is different?</vt:lpstr>
      <vt:lpstr>⓭　What is different?</vt:lpstr>
      <vt:lpstr>⓮　What is different?</vt:lpstr>
      <vt:lpstr>⓯　What is different?</vt:lpstr>
      <vt:lpstr>⓰　What is different?</vt:lpstr>
      <vt:lpstr>⓱　What is different?</vt:lpstr>
      <vt:lpstr>⓲　What is different?</vt:lpstr>
      <vt:lpstr>⓳　What is different?</vt:lpstr>
      <vt:lpstr>⓴　What is different?</vt:lpstr>
      <vt:lpstr>㉑　What is different?</vt:lpstr>
      <vt:lpstr>㉒　What is different?</vt:lpstr>
      <vt:lpstr>㉓　What is different?</vt:lpstr>
      <vt:lpstr>㉔　What is different?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 Challenge  1</dc:title>
  <dc:creator>Oyama Naofumi</dc:creator>
  <cp:lastModifiedBy>Oyama Naofumi</cp:lastModifiedBy>
  <cp:revision>11</cp:revision>
  <cp:lastPrinted>2021-11-29T01:37:47Z</cp:lastPrinted>
  <dcterms:created xsi:type="dcterms:W3CDTF">2021-02-08T03:24:00Z</dcterms:created>
  <dcterms:modified xsi:type="dcterms:W3CDTF">2021-11-29T04:10:14Z</dcterms:modified>
</cp:coreProperties>
</file>