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7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C4921-3E20-4EB0-9D6C-9BBEB3B6B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ja-JP" sz="19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</a:t>
            </a:r>
            <a:endParaRPr kumimoji="1" lang="ja-JP" altLang="en-US" sz="199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C9D5B2-D733-4445-BB9B-2A618E01F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What is this ?       </a:t>
            </a:r>
            <a:r>
              <a:rPr lang="en-US" altLang="ja-JP" dirty="0">
                <a:solidFill>
                  <a:srgbClr val="FF0000"/>
                </a:solidFill>
              </a:rPr>
              <a:t>Each answer starts “A.”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4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feeling strong emotions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which make you want to shout at someone or hurt them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angry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before now, or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before a particular time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already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vehicle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flies through the air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airplane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part of the day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after the morning and before the evening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afternoon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someone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who performs in a play or film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actor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book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you put photograph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album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number of years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someone has lived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age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something you say when you reply to a question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someone has asked you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answer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living creature such as a dog or cat,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is not an insect, plant, bird, fish, or person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animal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someone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who produces art</a:t>
            </a:r>
            <a:r>
              <a:rPr kumimoji="1" lang="en-US" altLang="ja-JP" sz="5400" b="1" dirty="0">
                <a:latin typeface="NHHandwriting Medium" panose="020F0500000000000000" pitchFamily="34" charset="0"/>
              </a:rPr>
              <a:t>, especially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paintings or drawings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artist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655459"/>
            <a:ext cx="1169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To have the same opinion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agree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get to the place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you are going to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arrive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>
                <a:latin typeface="NHHandwriting Medium" panose="020F0500000000000000" pitchFamily="34" charset="0"/>
              </a:rPr>
              <a:t>the fourth month of the year, between March and May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April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in or to a foreign country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abroad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8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things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people do</a:t>
            </a:r>
            <a:r>
              <a:rPr kumimoji="1" lang="en-US" altLang="ja-JP" sz="5400" b="1" dirty="0">
                <a:latin typeface="NHHandwriting Medium" panose="020F0500000000000000" pitchFamily="34" charset="0"/>
              </a:rPr>
              <a:t>, especially in order to achieve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particular aim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activity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frame with small balls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can be slid along on thick wires</a:t>
            </a:r>
            <a:r>
              <a:rPr kumimoji="1" lang="en-US" altLang="ja-JP" sz="5400" b="1" dirty="0">
                <a:latin typeface="NHHandwriting Medium" panose="020F0500000000000000" pitchFamily="34" charset="0"/>
              </a:rPr>
              <a:t>, </a:t>
            </a:r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used for calculating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abacus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set of letters, arranged in a particular order, and used in writing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alphabet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FFC22-C320-42B6-97C8-790C3798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1" y="269240"/>
            <a:ext cx="10396882" cy="1151965"/>
          </a:xfrm>
        </p:spPr>
        <p:txBody>
          <a:bodyPr/>
          <a:lstStyle/>
          <a:p>
            <a:r>
              <a:rPr kumimoji="1" lang="en-US" altLang="ja-JP" dirty="0"/>
              <a:t>2021 March </a:t>
            </a:r>
            <a:r>
              <a:rPr lang="ja-JP" altLang="en-US" dirty="0"/>
              <a:t>一般選抜単語問題❶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643C1F-3FFC-410D-96DB-C51DD78C3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" y="1554480"/>
            <a:ext cx="11470641" cy="3779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cap="none" dirty="0">
                <a:latin typeface="NHHandwriting Medium" panose="020F0500000000000000" pitchFamily="34" charset="0"/>
              </a:rPr>
              <a:t>（例）　</a:t>
            </a:r>
            <a:r>
              <a:rPr kumimoji="1" lang="en-US" altLang="ja-JP" sz="3200" cap="none" dirty="0">
                <a:latin typeface="NHHandwriting Medium" panose="020F0500000000000000" pitchFamily="34" charset="0"/>
              </a:rPr>
              <a:t>You can’t </a:t>
            </a:r>
            <a:r>
              <a:rPr kumimoji="1" lang="ja-JP" altLang="en-US" sz="3200" cap="none" dirty="0">
                <a:latin typeface="NHHandwriting Medium" panose="020F0500000000000000" pitchFamily="34" charset="0"/>
              </a:rPr>
              <a:t>（</a:t>
            </a:r>
            <a:r>
              <a:rPr kumimoji="1" lang="en-US" altLang="ja-JP" sz="3200" cap="none" dirty="0">
                <a:latin typeface="NHHandwriting Medium" panose="020F0500000000000000" pitchFamily="34" charset="0"/>
              </a:rPr>
              <a:t>e   </a:t>
            </a:r>
            <a:r>
              <a:rPr kumimoji="1" lang="ja-JP" altLang="en-US" sz="3200" cap="none" dirty="0">
                <a:latin typeface="NHHandwriting Medium" panose="020F0500000000000000" pitchFamily="34" charset="0"/>
              </a:rPr>
              <a:t>）</a:t>
            </a:r>
            <a:r>
              <a:rPr kumimoji="1" lang="en-US" altLang="ja-JP" sz="3200" cap="none" dirty="0">
                <a:latin typeface="NHHandwriting Medium" panose="020F0500000000000000" pitchFamily="34" charset="0"/>
              </a:rPr>
              <a:t>or drink in many libraries.</a:t>
            </a:r>
          </a:p>
          <a:p>
            <a:pPr marL="0" indent="0">
              <a:buNone/>
            </a:pPr>
            <a:r>
              <a:rPr kumimoji="1" lang="en-US" altLang="ja-JP" sz="3200" cap="none" dirty="0">
                <a:latin typeface="NHHandwriting Medium" panose="020F0500000000000000" pitchFamily="34" charset="0"/>
              </a:rPr>
              <a:t> 〔</a:t>
            </a:r>
            <a:r>
              <a:rPr kumimoji="1" lang="ja-JP" altLang="en-US" sz="3200" cap="none" dirty="0">
                <a:latin typeface="NHHandwriting Medium" panose="020F0500000000000000" pitchFamily="34" charset="0"/>
              </a:rPr>
              <a:t>説明</a:t>
            </a:r>
            <a:r>
              <a:rPr kumimoji="1" lang="en-US" altLang="ja-JP" sz="3200" cap="none" dirty="0">
                <a:latin typeface="NHHandwriting Medium" panose="020F0500000000000000" pitchFamily="34" charset="0"/>
              </a:rPr>
              <a:t>〕To take food into your body through your mouth</a:t>
            </a:r>
            <a:endParaRPr kumimoji="1" lang="ja-JP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372987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FFC22-C320-42B6-97C8-790C3798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1" y="218440"/>
            <a:ext cx="10396882" cy="115196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2021 March </a:t>
            </a:r>
            <a:r>
              <a:rPr lang="ja-JP" altLang="en-US" dirty="0"/>
              <a:t>一般選抜単語問題❷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643C1F-3FFC-410D-96DB-C51DD78C3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" y="1370406"/>
            <a:ext cx="11470641" cy="39635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4000" cap="none" dirty="0">
                <a:latin typeface="NHHandwriting Medium" panose="020F0500000000000000" pitchFamily="34" charset="0"/>
              </a:rPr>
              <a:t>① 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Mountains change colors and we can see snow in some places in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（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N  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）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.</a:t>
            </a:r>
          </a:p>
          <a:p>
            <a:pPr marL="0" indent="0">
              <a:buNone/>
            </a:pPr>
            <a:r>
              <a:rPr kumimoji="1" lang="en-US" altLang="ja-JP" sz="4000" cap="none" dirty="0">
                <a:latin typeface="NHHandwriting Medium" panose="020F0500000000000000" pitchFamily="34" charset="0"/>
              </a:rPr>
              <a:t>〔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説明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〕It’s the eleventh month of the year.</a:t>
            </a:r>
          </a:p>
          <a:p>
            <a:pPr marL="0" indent="0">
              <a:buNone/>
            </a:pPr>
            <a:endParaRPr kumimoji="1" lang="en-US" altLang="ja-JP" sz="4000" cap="none" dirty="0">
              <a:latin typeface="NHHandwriting Medium" panose="020F0500000000000000" pitchFamily="34" charset="0"/>
            </a:endParaRPr>
          </a:p>
          <a:p>
            <a:pPr marL="0" indent="0">
              <a:buNone/>
            </a:pPr>
            <a:r>
              <a:rPr kumimoji="1" lang="en-US" altLang="ja-JP" sz="4000" cap="none" dirty="0">
                <a:latin typeface="NHHandwriting Medium" panose="020F0500000000000000" pitchFamily="34" charset="0"/>
              </a:rPr>
              <a:t>② We have a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（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f  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）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for girls on March third in Japan.</a:t>
            </a:r>
          </a:p>
          <a:p>
            <a:pPr marL="0" indent="0">
              <a:buNone/>
            </a:pPr>
            <a:r>
              <a:rPr kumimoji="1" lang="en-US" altLang="ja-JP" sz="4000" cap="none" dirty="0">
                <a:latin typeface="NHHandwriting Medium" panose="020F0500000000000000" pitchFamily="34" charset="0"/>
              </a:rPr>
              <a:t>〔</a:t>
            </a:r>
            <a:r>
              <a:rPr kumimoji="1" lang="ja-JP" altLang="en-US" sz="4000" cap="none" dirty="0">
                <a:latin typeface="NHHandwriting Medium" panose="020F0500000000000000" pitchFamily="34" charset="0"/>
              </a:rPr>
              <a:t>説明</a:t>
            </a:r>
            <a:r>
              <a:rPr kumimoji="1" lang="en-US" altLang="ja-JP" sz="4000" cap="none" dirty="0">
                <a:latin typeface="NHHandwriting Medium" panose="020F0500000000000000" pitchFamily="34" charset="0"/>
              </a:rPr>
              <a:t>〕It’s a kind of event.  It’s usually held to celebrate something.</a:t>
            </a:r>
          </a:p>
          <a:p>
            <a:pPr marL="0" indent="0">
              <a:buNone/>
            </a:pPr>
            <a:endParaRPr kumimoji="1" lang="ja-JP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870399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FFC22-C320-42B6-97C8-790C3798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1" y="218440"/>
            <a:ext cx="10396882" cy="115196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2021 March </a:t>
            </a:r>
            <a:r>
              <a:rPr lang="ja-JP" altLang="en-US" dirty="0"/>
              <a:t>一般選抜単語問題❸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643C1F-3FFC-410D-96DB-C51DD78C30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" y="1370406"/>
            <a:ext cx="11470641" cy="39635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en-US" altLang="ja-JP" sz="4100" cap="none" dirty="0">
                <a:latin typeface="NHHandwriting Medium" panose="020F0500000000000000" pitchFamily="34" charset="0"/>
              </a:rPr>
              <a:t>③ This homestay program is for the students who are interested in studying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（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a  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）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.</a:t>
            </a:r>
          </a:p>
          <a:p>
            <a:pPr marL="0" indent="0">
              <a:buNone/>
            </a:pPr>
            <a:r>
              <a:rPr kumimoji="1" lang="en-US" altLang="ja-JP" sz="4100" cap="none" dirty="0">
                <a:latin typeface="NHHandwriting Medium" panose="020F0500000000000000" pitchFamily="34" charset="0"/>
              </a:rPr>
              <a:t>〔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説明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〕In other countries</a:t>
            </a:r>
          </a:p>
          <a:p>
            <a:pPr marL="0" indent="0">
              <a:buNone/>
            </a:pPr>
            <a:endParaRPr kumimoji="1" lang="en-US" altLang="ja-JP" sz="4100" cap="none" dirty="0">
              <a:latin typeface="NHHandwriting Medium" panose="020F0500000000000000" pitchFamily="34" charset="0"/>
            </a:endParaRPr>
          </a:p>
          <a:p>
            <a:pPr marL="0" indent="0">
              <a:buNone/>
            </a:pPr>
            <a:r>
              <a:rPr kumimoji="1" lang="en-US" altLang="ja-JP" sz="4100" cap="none" dirty="0">
                <a:latin typeface="NHHandwriting Medium" panose="020F0500000000000000" pitchFamily="34" charset="0"/>
              </a:rPr>
              <a:t>④ At this zoo, people can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（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r  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）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horses and enjoy walking around.</a:t>
            </a:r>
          </a:p>
          <a:p>
            <a:pPr marL="0" indent="0">
              <a:buNone/>
            </a:pPr>
            <a:r>
              <a:rPr kumimoji="1" lang="en-US" altLang="ja-JP" sz="4100" cap="none" dirty="0">
                <a:latin typeface="NHHandwriting Medium" panose="020F0500000000000000" pitchFamily="34" charset="0"/>
              </a:rPr>
              <a:t>〔</a:t>
            </a:r>
            <a:r>
              <a:rPr kumimoji="1" lang="ja-JP" altLang="en-US" sz="4100" cap="none" dirty="0">
                <a:latin typeface="NHHandwriting Medium" panose="020F0500000000000000" pitchFamily="34" charset="0"/>
              </a:rPr>
              <a:t>説明</a:t>
            </a:r>
            <a:r>
              <a:rPr kumimoji="1" lang="en-US" altLang="ja-JP" sz="4100" cap="none" dirty="0">
                <a:latin typeface="NHHandwriting Medium" panose="020F0500000000000000" pitchFamily="34" charset="0"/>
              </a:rPr>
              <a:t>〕To sit on something and move</a:t>
            </a:r>
          </a:p>
          <a:p>
            <a:pPr marL="0" indent="0">
              <a:buNone/>
            </a:pPr>
            <a:endParaRPr kumimoji="1" lang="ja-JP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52817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a hard round fruit </a:t>
            </a:r>
            <a:r>
              <a:rPr kumimoji="1" lang="en-US" altLang="ja-JP" sz="60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has red, light green, or yellow skin </a:t>
            </a:r>
            <a:r>
              <a:rPr kumimoji="1" lang="en-US" altLang="ja-JP" sz="6000" b="1" dirty="0">
                <a:latin typeface="NHHandwriting Medium" panose="020F0500000000000000" pitchFamily="34" charset="0"/>
              </a:rPr>
              <a:t>and is white inside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apple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a sister of </a:t>
            </a:r>
          </a:p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your father or mother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aunt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the season between summer and winter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dirty="0">
                <a:latin typeface="Amasis MT Pro Black" panose="02040A04050005020304" pitchFamily="18" charset="0"/>
              </a:rPr>
              <a:t>autumn</a:t>
            </a:r>
            <a:r>
              <a:rPr kumimoji="1" lang="en-US" altLang="ja-JP" sz="13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/</a:t>
            </a:r>
            <a:r>
              <a:rPr kumimoji="1" lang="en-US" altLang="ja-JP" sz="13800" dirty="0">
                <a:latin typeface="Amasis MT Pro Black" panose="02040A04050005020304" pitchFamily="18" charset="0"/>
              </a:rPr>
              <a:t>fall</a:t>
            </a:r>
            <a:endParaRPr kumimoji="1" lang="ja-JP" altLang="en-US" sz="138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eighth month of the year, between July and September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August</a:t>
            </a:r>
            <a:endParaRPr kumimoji="1" lang="ja-JP" altLang="en-US" sz="115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someone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who competes in sports competitions</a:t>
            </a:r>
            <a:r>
              <a:rPr kumimoji="1" lang="en-US" altLang="ja-JP" sz="5400" b="1" dirty="0">
                <a:latin typeface="NHHandwriting Medium" panose="020F0500000000000000" pitchFamily="34" charset="0"/>
              </a:rPr>
              <a:t>, especially running, jumping, and throwing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athlete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speak or write to someone </a:t>
            </a:r>
          </a:p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NHHandwriting Medium" panose="020F0500000000000000" pitchFamily="34" charset="0"/>
              </a:rPr>
              <a:t>in order to get an answer, information, or a solution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ask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piece of writing about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particular subject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in a newspaper or magazine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article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76</TotalTime>
  <Words>464</Words>
  <Application>Microsoft Office PowerPoint</Application>
  <PresentationFormat>ワイド画面</PresentationFormat>
  <Paragraphs>79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Amasis MT Pro Black</vt:lpstr>
      <vt:lpstr>Arial</vt:lpstr>
      <vt:lpstr>Impact</vt:lpstr>
      <vt:lpstr>NHHandwriting Medium</vt:lpstr>
      <vt:lpstr>メイン イベント</vt:lpstr>
      <vt:lpstr>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2021 March 一般選抜単語問題❶</vt:lpstr>
      <vt:lpstr>2021 March 一般選抜単語問題❷</vt:lpstr>
      <vt:lpstr>2021 March 一般選抜単語問題❸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Oyama Naofumi</dc:creator>
  <cp:lastModifiedBy>Oyama Naofumi</cp:lastModifiedBy>
  <cp:revision>4</cp:revision>
  <cp:lastPrinted>2021-10-12T00:23:55Z</cp:lastPrinted>
  <dcterms:created xsi:type="dcterms:W3CDTF">2021-10-11T14:04:57Z</dcterms:created>
  <dcterms:modified xsi:type="dcterms:W3CDTF">2021-10-25T14:16:33Z</dcterms:modified>
</cp:coreProperties>
</file>