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5" r:id="rId3"/>
    <p:sldId id="289" r:id="rId4"/>
    <p:sldId id="264" r:id="rId5"/>
    <p:sldId id="273" r:id="rId6"/>
    <p:sldId id="259" r:id="rId7"/>
    <p:sldId id="275" r:id="rId8"/>
    <p:sldId id="278" r:id="rId9"/>
    <p:sldId id="274" r:id="rId10"/>
    <p:sldId id="288" r:id="rId11"/>
    <p:sldId id="258" r:id="rId12"/>
    <p:sldId id="272" r:id="rId13"/>
    <p:sldId id="265" r:id="rId14"/>
    <p:sldId id="266" r:id="rId15"/>
    <p:sldId id="282" r:id="rId16"/>
    <p:sldId id="270" r:id="rId17"/>
    <p:sldId id="290" r:id="rId18"/>
    <p:sldId id="291" r:id="rId19"/>
    <p:sldId id="263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4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5" d="100"/>
        <a:sy n="65" d="100"/>
      </p:scale>
      <p:origin x="0" y="-8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52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8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92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39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3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30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6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5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9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17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5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8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BC4921-3E20-4EB0-9D6C-9BBEB3B6BE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en-US" altLang="ja-JP" sz="19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B</a:t>
            </a:r>
            <a:endParaRPr kumimoji="1" lang="ja-JP" altLang="en-US" sz="19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C9D5B2-D733-4445-BB9B-2A618E01F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284181" y="3523510"/>
            <a:ext cx="10454547" cy="550333"/>
          </a:xfrm>
        </p:spPr>
        <p:txBody>
          <a:bodyPr/>
          <a:lstStyle/>
          <a:p>
            <a:r>
              <a:rPr kumimoji="1" lang="en-US" altLang="ja-JP" sz="3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Cavolini" panose="03000502040302020204" pitchFamily="66" charset="0"/>
              </a:rPr>
              <a:t>What is this ?       </a:t>
            </a:r>
            <a:r>
              <a:rPr lang="en-US" altLang="ja-JP" sz="3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Cavolini" panose="03000502040302020204" pitchFamily="66" charset="0"/>
              </a:rPr>
              <a:t>Each answer starts “</a:t>
            </a:r>
            <a:r>
              <a:rPr lang="en-US" altLang="ja-JP" sz="3600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Cavolini" panose="03000502040302020204" pitchFamily="66" charset="0"/>
              </a:rPr>
              <a:t>B</a:t>
            </a:r>
            <a:r>
              <a:rPr lang="en-US" altLang="ja-JP" sz="3600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  <a:cs typeface="Cavolini" panose="03000502040302020204" pitchFamily="66" charset="0"/>
              </a:rPr>
              <a:t>.”</a:t>
            </a:r>
            <a:endParaRPr kumimoji="1" lang="ja-JP" altLang="en-US" sz="3600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064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the meal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you have in the morning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breakfast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4064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very young child 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who has not yet learned to speak or walk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-40640" y="2692400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baby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8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having the darkest color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black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be sure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that something is true </a:t>
            </a:r>
            <a:endParaRPr kumimoji="1" lang="ja-JP" altLang="en-US" sz="1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believe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5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better than anything else</a:t>
            </a:r>
            <a:endParaRPr kumimoji="1" lang="ja-JP" altLang="en-US" sz="1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best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 the organ inside your head </a:t>
            </a:r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controls how you think, feel, and move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brain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2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creature with wings and feathers that can usually fly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bird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4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male who has the same parents as you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brother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9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having the color of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earth, wood, or coffee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brown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the meat from a cow</a:t>
            </a:r>
            <a:endParaRPr kumimoji="1" lang="ja-JP" altLang="en-US" sz="1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540000"/>
            <a:ext cx="117754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900" dirty="0">
                <a:latin typeface="Amasis MT Pro Black" panose="02040A04050005020304" pitchFamily="18" charset="0"/>
              </a:rPr>
              <a:t>beef</a:t>
            </a:r>
            <a:endParaRPr kumimoji="1" lang="ja-JP" altLang="en-US" sz="199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get something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by paying money for it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buy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93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get something </a:t>
            </a:r>
          </a:p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by paying money for it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62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structure built over a river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28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at the back of a thing or person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56928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unable to see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6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NHHandwriting Medium" panose="020F0500000000000000" pitchFamily="34" charset="0"/>
              </a:rPr>
              <a:t>an outdoor game between two teams of nine players</a:t>
            </a:r>
            <a:r>
              <a:rPr kumimoji="1" lang="en-US" altLang="ja-JP" b="1" dirty="0"/>
              <a:t>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926788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vehicle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travels across water</a:t>
            </a:r>
          </a:p>
        </p:txBody>
      </p:sp>
    </p:spTree>
    <p:extLst>
      <p:ext uri="{BB962C8B-B14F-4D97-AF65-F5344CB8AC3E}">
        <p14:creationId xmlns:p14="http://schemas.microsoft.com/office/powerpoint/2010/main" val="2566442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use something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belongs to someone else</a:t>
            </a:r>
          </a:p>
        </p:txBody>
      </p:sp>
    </p:spTree>
    <p:extLst>
      <p:ext uri="{BB962C8B-B14F-4D97-AF65-F5344CB8AC3E}">
        <p14:creationId xmlns:p14="http://schemas.microsoft.com/office/powerpoint/2010/main" val="1534782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having the color of the sky or the sea on a fine day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2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the meal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you have in the morning</a:t>
            </a:r>
          </a:p>
        </p:txBody>
      </p:sp>
    </p:spTree>
    <p:extLst>
      <p:ext uri="{BB962C8B-B14F-4D97-AF65-F5344CB8AC3E}">
        <p14:creationId xmlns:p14="http://schemas.microsoft.com/office/powerpoint/2010/main" val="379382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structure built over a river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bridge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19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at the back of a thing or person</a:t>
            </a:r>
            <a:endParaRPr kumimoji="1" lang="ja-JP" altLang="en-US" sz="1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behind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unable to see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blind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latin typeface="NHHandwriting Medium" panose="020F0500000000000000" pitchFamily="34" charset="0"/>
              </a:rPr>
              <a:t>an outdoor game between two teams of nine players</a:t>
            </a:r>
            <a:r>
              <a:rPr kumimoji="1" lang="en-US" altLang="ja-JP" b="1" dirty="0"/>
              <a:t> </a:t>
            </a:r>
            <a:endParaRPr kumimoji="1" lang="ja-JP" altLang="en-US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804160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baseball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a vehicle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travels across water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boat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to use something </a:t>
            </a:r>
          </a:p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NHHandwriting Medium" panose="020F0500000000000000" pitchFamily="34" charset="0"/>
              </a:rPr>
              <a:t>that belongs to someone else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borrow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833F7CA-9729-4D8C-B57E-9628686D2ADF}"/>
              </a:ext>
            </a:extLst>
          </p:cNvPr>
          <p:cNvSpPr txBox="1"/>
          <p:nvPr/>
        </p:nvSpPr>
        <p:spPr>
          <a:xfrm>
            <a:off x="81280" y="239961"/>
            <a:ext cx="1169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latin typeface="NHHandwriting Medium" panose="020F0500000000000000" pitchFamily="34" charset="0"/>
              </a:rPr>
              <a:t>having the color of the sky or the sea on a fine day</a:t>
            </a:r>
            <a:endParaRPr kumimoji="1" lang="en-US" altLang="ja-JP" sz="5400" b="1" dirty="0">
              <a:solidFill>
                <a:srgbClr val="FF0000"/>
              </a:solidFill>
              <a:latin typeface="NHHandwriting Medium" panose="020F0500000000000000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0CB895-F5AE-44E4-A39E-8563475E7596}"/>
              </a:ext>
            </a:extLst>
          </p:cNvPr>
          <p:cNvSpPr txBox="1"/>
          <p:nvPr/>
        </p:nvSpPr>
        <p:spPr>
          <a:xfrm>
            <a:off x="0" y="2987844"/>
            <a:ext cx="117754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600" dirty="0">
                <a:latin typeface="Amasis MT Pro Black" panose="02040A04050005020304" pitchFamily="18" charset="0"/>
              </a:rPr>
              <a:t>blue</a:t>
            </a:r>
            <a:endParaRPr kumimoji="1" lang="ja-JP" altLang="en-US" sz="16600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397</TotalTime>
  <Words>243</Words>
  <Application>Microsoft Office PowerPoint</Application>
  <PresentationFormat>ワイド画面</PresentationFormat>
  <Paragraphs>57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Amasis MT Pro Black</vt:lpstr>
      <vt:lpstr>Arial</vt:lpstr>
      <vt:lpstr>Impact</vt:lpstr>
      <vt:lpstr>NHHandwriting Medium</vt:lpstr>
      <vt:lpstr>メイン イベント</vt:lpstr>
      <vt:lpstr>B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Oyama Naofumi</dc:creator>
  <cp:lastModifiedBy>Oyama Naofumi</cp:lastModifiedBy>
  <cp:revision>8</cp:revision>
  <cp:lastPrinted>2021-10-12T23:15:22Z</cp:lastPrinted>
  <dcterms:created xsi:type="dcterms:W3CDTF">2021-10-11T14:04:57Z</dcterms:created>
  <dcterms:modified xsi:type="dcterms:W3CDTF">2021-10-15T05:23:57Z</dcterms:modified>
</cp:coreProperties>
</file>