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95" r:id="rId3"/>
    <p:sldId id="259" r:id="rId4"/>
    <p:sldId id="274" r:id="rId5"/>
    <p:sldId id="272" r:id="rId6"/>
    <p:sldId id="258" r:id="rId7"/>
    <p:sldId id="278" r:id="rId8"/>
    <p:sldId id="289" r:id="rId9"/>
    <p:sldId id="264" r:id="rId10"/>
    <p:sldId id="265" r:id="rId11"/>
    <p:sldId id="273" r:id="rId12"/>
    <p:sldId id="275" r:id="rId13"/>
    <p:sldId id="288" r:id="rId14"/>
    <p:sldId id="266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56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974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8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3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949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9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8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6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3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5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6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7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2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4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3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4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5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C4921-3E20-4EB0-9D6C-9BBEB3B6B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ja-JP" sz="19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C</a:t>
            </a:r>
            <a:endParaRPr kumimoji="1" lang="ja-JP" altLang="en-US" sz="199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C9D5B2-D733-4445-BB9B-2A618E01F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284181" y="3523510"/>
            <a:ext cx="10454547" cy="550333"/>
          </a:xfrm>
        </p:spPr>
        <p:txBody>
          <a:bodyPr/>
          <a:lstStyle/>
          <a:p>
            <a:r>
              <a:rPr kumimoji="1" lang="en-US" altLang="ja-JP" sz="3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Cavolini" panose="03000502040302020204" pitchFamily="66" charset="0"/>
              </a:rPr>
              <a:t>What is this ?       </a:t>
            </a:r>
            <a:r>
              <a:rPr lang="en-US" altLang="ja-JP" sz="3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Cavolini" panose="03000502040302020204" pitchFamily="66" charset="0"/>
              </a:rPr>
              <a:t>Each answer starts “</a:t>
            </a:r>
            <a:r>
              <a:rPr lang="en-US" altLang="ja-JP" sz="3600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Cavolini" panose="03000502040302020204" pitchFamily="66" charset="0"/>
              </a:rPr>
              <a:t>C</a:t>
            </a:r>
            <a:r>
              <a:rPr lang="en-US" altLang="ja-JP" sz="3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Cavolini" panose="03000502040302020204" pitchFamily="66" charset="0"/>
              </a:rPr>
              <a:t>.”</a:t>
            </a:r>
            <a:endParaRPr kumimoji="1" lang="ja-JP" altLang="en-US" sz="3600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064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activities 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are related to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art, music, literature </a:t>
            </a:r>
            <a:r>
              <a:rPr kumimoji="1" lang="en-US" altLang="ja-JP" sz="5400" b="1" dirty="0" err="1">
                <a:solidFill>
                  <a:srgbClr val="FF0000"/>
                </a:solidFill>
                <a:latin typeface="NHHandwriting Medium" panose="020F0500000000000000" pitchFamily="34" charset="0"/>
              </a:rPr>
              <a:t>etc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 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culture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piece of furniture </a:t>
            </a:r>
          </a:p>
          <a:p>
            <a:pPr algn="ctr"/>
            <a:r>
              <a:rPr kumimoji="1" lang="en-US" altLang="ja-JP" sz="5400" b="1" dirty="0">
                <a:solidFill>
                  <a:srgbClr val="0070C0"/>
                </a:solidFill>
                <a:latin typeface="NHHandwriting Medium" panose="020F0500000000000000" pitchFamily="34" charset="0"/>
              </a:rPr>
              <a:t>to sit on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chair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someone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who is not yet an adult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child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business organization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makes or sells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goods or services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company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the child of your uncle or aunt</a:t>
            </a:r>
            <a:endParaRPr kumimoji="1" lang="ja-JP" altLang="en-US" sz="1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cousin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589B2-BB95-41D8-8A92-F7421B58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>
                <a:latin typeface="Amasis MT Pro Black" panose="02040A04050005020304" pitchFamily="18" charset="0"/>
              </a:rPr>
              <a:t>Question</a:t>
            </a:r>
            <a:endParaRPr kumimoji="1" lang="ja-JP" alt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CB181B-5B2A-45B0-94ED-5803FAABF6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608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telephone someone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9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NHHandwriting Medium" panose="020F0500000000000000" pitchFamily="34" charset="0"/>
              </a:rPr>
              <a:t>to decide </a:t>
            </a:r>
            <a:r>
              <a:rPr kumimoji="1" lang="en-US" altLang="ja-JP" sz="60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which things </a:t>
            </a:r>
          </a:p>
          <a:p>
            <a:pPr algn="ctr"/>
            <a:r>
              <a:rPr kumimoji="1" lang="en-US" altLang="ja-JP" sz="60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or people you want</a:t>
            </a:r>
            <a:r>
              <a:rPr kumimoji="1" lang="en-US" altLang="ja-JP" b="1" dirty="0">
                <a:solidFill>
                  <a:srgbClr val="FF0000"/>
                </a:solidFill>
              </a:rPr>
              <a:t>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77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electronic machine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help you find information and store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220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prepare food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for eating by using heat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telephone someone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call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4064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performance </a:t>
            </a:r>
            <a:r>
              <a:rPr kumimoji="1" lang="en-US" altLang="ja-JP" sz="5400" b="1" dirty="0">
                <a:solidFill>
                  <a:srgbClr val="0070C0"/>
                </a:solidFill>
                <a:latin typeface="NHHandwriting Medium" panose="020F0500000000000000" pitchFamily="34" charset="0"/>
              </a:rPr>
              <a:t>given by musicians or singers</a:t>
            </a:r>
          </a:p>
        </p:txBody>
      </p:sp>
    </p:spTree>
    <p:extLst>
      <p:ext uri="{BB962C8B-B14F-4D97-AF65-F5344CB8AC3E}">
        <p14:creationId xmlns:p14="http://schemas.microsoft.com/office/powerpoint/2010/main" val="306870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member of the same class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in a school, college,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or a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42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sweet food </a:t>
            </a:r>
            <a:r>
              <a:rPr kumimoji="1" lang="en-US" altLang="ja-JP" sz="5400" b="1" dirty="0">
                <a:solidFill>
                  <a:srgbClr val="0070C0"/>
                </a:solidFill>
                <a:latin typeface="NHHandwriting Medium" panose="020F0500000000000000" pitchFamily="34" charset="0"/>
              </a:rPr>
              <a:t>made </a:t>
            </a:r>
          </a:p>
          <a:p>
            <a:pPr algn="ctr"/>
            <a:r>
              <a:rPr kumimoji="1" lang="en-US" altLang="ja-JP" sz="5400" b="1" dirty="0">
                <a:solidFill>
                  <a:srgbClr val="0070C0"/>
                </a:solidFill>
                <a:latin typeface="NHHandwriting Medium" panose="020F0500000000000000" pitchFamily="34" charset="0"/>
              </a:rPr>
              <a:t>from sugar or chocolate</a:t>
            </a:r>
          </a:p>
        </p:txBody>
      </p:sp>
    </p:spTree>
    <p:extLst>
      <p:ext uri="{BB962C8B-B14F-4D97-AF65-F5344CB8AC3E}">
        <p14:creationId xmlns:p14="http://schemas.microsoft.com/office/powerpoint/2010/main" val="1134644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get hold of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and stop an object </a:t>
            </a:r>
            <a:endParaRPr kumimoji="1" lang="ja-JP" altLang="en-US" sz="16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F09BB0-F6D0-4C08-9393-E0248191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8" y="2596284"/>
            <a:ext cx="2832101" cy="259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7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activities 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are related to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art, music, literature </a:t>
            </a:r>
            <a:r>
              <a:rPr kumimoji="1" lang="en-US" altLang="ja-JP" sz="5400" b="1" dirty="0" err="1">
                <a:solidFill>
                  <a:srgbClr val="FF0000"/>
                </a:solidFill>
                <a:latin typeface="NHHandwriting Medium" panose="020F0500000000000000" pitchFamily="34" charset="0"/>
              </a:rPr>
              <a:t>etc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 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NHHandwriting Medium" panose="020F0500000000000000" pitchFamily="34" charset="0"/>
              </a:rPr>
              <a:t>to decide </a:t>
            </a:r>
            <a:r>
              <a:rPr kumimoji="1" lang="en-US" altLang="ja-JP" sz="60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which things </a:t>
            </a:r>
          </a:p>
          <a:p>
            <a:pPr algn="ctr"/>
            <a:r>
              <a:rPr kumimoji="1" lang="en-US" altLang="ja-JP" sz="60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or people you want</a:t>
            </a:r>
            <a:r>
              <a:rPr kumimoji="1" lang="en-US" altLang="ja-JP" b="1" dirty="0">
                <a:solidFill>
                  <a:srgbClr val="FF0000"/>
                </a:solidFill>
              </a:rPr>
              <a:t>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804160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choose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00B050"/>
                </a:solidFill>
                <a:latin typeface="NHHandwriting Medium" panose="020F0500000000000000" pitchFamily="34" charset="0"/>
              </a:rPr>
              <a:t>an</a:t>
            </a:r>
            <a:r>
              <a:rPr kumimoji="1" lang="en-US" altLang="ja-JP" sz="5400" b="1" dirty="0">
                <a:latin typeface="NHHandwriting Medium" panose="020F0500000000000000" pitchFamily="34" charset="0"/>
              </a:rPr>
              <a:t> electronic machine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help you find information and store information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computer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prepare food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for eating by using heat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cook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4064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performance </a:t>
            </a:r>
            <a:r>
              <a:rPr kumimoji="1" lang="en-US" altLang="ja-JP" sz="5400" b="1" dirty="0">
                <a:solidFill>
                  <a:srgbClr val="0070C0"/>
                </a:solidFill>
                <a:latin typeface="NHHandwriting Medium" panose="020F0500000000000000" pitchFamily="34" charset="0"/>
              </a:rPr>
              <a:t>given by musicians or singers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-40640" y="2692400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concert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member of the same class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in a school, college,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or a university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classmate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sweet food </a:t>
            </a:r>
            <a:r>
              <a:rPr kumimoji="1" lang="en-US" altLang="ja-JP" sz="5400" b="1" dirty="0">
                <a:solidFill>
                  <a:srgbClr val="0070C0"/>
                </a:solidFill>
                <a:latin typeface="NHHandwriting Medium" panose="020F0500000000000000" pitchFamily="34" charset="0"/>
              </a:rPr>
              <a:t>made </a:t>
            </a:r>
          </a:p>
          <a:p>
            <a:pPr algn="ctr"/>
            <a:r>
              <a:rPr kumimoji="1" lang="en-US" altLang="ja-JP" sz="5400" b="1" dirty="0">
                <a:solidFill>
                  <a:srgbClr val="0070C0"/>
                </a:solidFill>
                <a:latin typeface="NHHandwriting Medium" panose="020F0500000000000000" pitchFamily="34" charset="0"/>
              </a:rPr>
              <a:t>from sugar or chocolate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candy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9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get hold of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and stop an object </a:t>
            </a:r>
            <a:endParaRPr kumimoji="1" lang="ja-JP" altLang="en-US" sz="1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catch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F09BB0-F6D0-4C08-9393-E0248191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8" y="2596284"/>
            <a:ext cx="2832101" cy="259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579</TotalTime>
  <Words>214</Words>
  <Application>Microsoft Office PowerPoint</Application>
  <PresentationFormat>ワイド画面</PresentationFormat>
  <Paragraphs>58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Amasis MT Pro Black</vt:lpstr>
      <vt:lpstr>Arial</vt:lpstr>
      <vt:lpstr>Impact</vt:lpstr>
      <vt:lpstr>NHHandwriting Medium</vt:lpstr>
      <vt:lpstr>メイン イベント</vt:lpstr>
      <vt:lpstr>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Question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Oyama Naofumi</dc:creator>
  <cp:lastModifiedBy>Oyama Naofumi</cp:lastModifiedBy>
  <cp:revision>13</cp:revision>
  <cp:lastPrinted>2021-10-12T23:15:22Z</cp:lastPrinted>
  <dcterms:created xsi:type="dcterms:W3CDTF">2021-10-11T14:04:57Z</dcterms:created>
  <dcterms:modified xsi:type="dcterms:W3CDTF">2021-10-25T14:16:15Z</dcterms:modified>
</cp:coreProperties>
</file>