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57" r:id="rId3"/>
    <p:sldId id="258" r:id="rId4"/>
    <p:sldId id="259" r:id="rId5"/>
    <p:sldId id="277" r:id="rId6"/>
    <p:sldId id="27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7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12192000" cy="6858000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8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24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02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47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68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74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3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881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38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8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3624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145C87-EC7F-4F17-BBC5-365C5134B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Numers</a:t>
            </a:r>
            <a:endParaRPr kumimoji="1"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A455204-DDB5-41D6-A88A-426E38516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7" y="4645152"/>
            <a:ext cx="9860911" cy="914400"/>
          </a:xfrm>
        </p:spPr>
        <p:txBody>
          <a:bodyPr>
            <a:normAutofit/>
          </a:bodyPr>
          <a:lstStyle/>
          <a:p>
            <a:r>
              <a:rPr kumimoji="1" lang="en-US" altLang="ja-JP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Vocabulary Challenge 4     Big </a:t>
            </a:r>
            <a:r>
              <a:rPr kumimoji="1" lang="en-US" altLang="ja-JP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MountainZ</a:t>
            </a:r>
            <a:endParaRPr kumimoji="1" lang="ja-JP" alt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98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colors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traffic light?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79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</a:p>
          <a:p>
            <a:pPr marL="0" indent="0">
              <a:buNone/>
            </a:pP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letters of the alphabet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do you have?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378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</a:p>
          <a:p>
            <a:pPr marL="0" indent="0">
              <a:buNone/>
            </a:pP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fingers of a hand</a:t>
            </a:r>
            <a:endParaRPr lang="en-US" altLang="ja-JP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do you have?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99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states </a:t>
            </a:r>
            <a:endParaRPr lang="en-US" altLang="ja-JP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America?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118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lines </a:t>
            </a:r>
            <a:endParaRPr lang="en-US" altLang="ja-JP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on the American flag?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94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hands </a:t>
            </a:r>
            <a:endParaRPr lang="en-US" altLang="ja-JP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do you have?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428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legs </a:t>
            </a:r>
            <a:endParaRPr lang="en-US" altLang="ja-JP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does an octopus have?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11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minutes </a:t>
            </a:r>
            <a:endParaRPr lang="en-US" altLang="ja-JP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an hour?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3852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January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22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February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68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colors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the rainbow?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487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March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311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April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963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May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4540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September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938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December is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the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month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of a year.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747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100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one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404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10,000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ten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54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1,000,000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one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738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nineteen ninety-five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5199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two thousand one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7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seasons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year?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7234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6:30 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6237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11:20 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80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12:40 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  <a:sym typeface="Wingdings" panose="05000000000000000000" pitchFamily="2" charset="2"/>
              </a:rPr>
              <a:t>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__________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979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players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baseball team?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540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players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soccer team?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326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players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volleyball team?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48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holes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donut?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53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hours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day?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509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265F5D-08A0-45CC-BB74-85D0A594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07" y="2011680"/>
            <a:ext cx="11761076" cy="42062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How many </a:t>
            </a:r>
            <a:r>
              <a:rPr lang="en-US" altLang="ja-JP" sz="8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months</a:t>
            </a: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are there </a:t>
            </a:r>
          </a:p>
          <a:p>
            <a:pPr marL="0" indent="0">
              <a:buNone/>
            </a:pPr>
            <a:r>
              <a:rPr lang="en-US" altLang="ja-JP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in a year?</a:t>
            </a:r>
            <a:endParaRPr kumimoji="1" lang="ja-JP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954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縞模様">
  <a:themeElements>
    <a:clrScheme name="縞模様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縞模様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縞模様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TM03090430[[fn=縞模様]]</Template>
  <TotalTime>48</TotalTime>
  <Words>246</Words>
  <Application>Microsoft Office PowerPoint</Application>
  <PresentationFormat>ワイド画面</PresentationFormat>
  <Paragraphs>82</Paragraphs>
  <Slides>32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6" baseType="lpstr">
      <vt:lpstr>Cavolini</vt:lpstr>
      <vt:lpstr>Corbel</vt:lpstr>
      <vt:lpstr>Wingdings</vt:lpstr>
      <vt:lpstr>縞模様</vt:lpstr>
      <vt:lpstr>Numers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?</dc:title>
  <dc:creator>Oyama Naofumi</dc:creator>
  <cp:lastModifiedBy>Oyama Naofumi</cp:lastModifiedBy>
  <cp:revision>8</cp:revision>
  <cp:lastPrinted>2021-02-21T14:33:37Z</cp:lastPrinted>
  <dcterms:created xsi:type="dcterms:W3CDTF">2021-02-21T11:24:40Z</dcterms:created>
  <dcterms:modified xsi:type="dcterms:W3CDTF">2021-02-28T13:57:44Z</dcterms:modified>
</cp:coreProperties>
</file>