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CFC540-03F5-45BE-AC1B-C71700C346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WASHOKU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94E1C65-62F9-4A77-9DF8-1CC3A71856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sz="3600" dirty="0"/>
              <a:t>delicious + healthy + beautiful</a:t>
            </a:r>
          </a:p>
          <a:p>
            <a:r>
              <a:rPr lang="en-US" altLang="ja-JP" sz="3600" dirty="0"/>
              <a:t>( + organic )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35935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E9A6D8-A047-4D22-8969-D3F712E8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7200" dirty="0">
                <a:latin typeface="Berlin Sans FB Demi" panose="020E0802020502020306" pitchFamily="34" charset="0"/>
              </a:rPr>
              <a:t>seaweed flakes</a:t>
            </a:r>
            <a:endParaRPr kumimoji="1" lang="ja-JP" altLang="en-US" sz="7200" dirty="0">
              <a:latin typeface="Berlin Sans FB Demi" panose="020E0802020502020306" pitchFamily="34" charset="0"/>
            </a:endParaRP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21EF121D-EFA7-498D-BEF6-1243899E8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7594" y="2557993"/>
            <a:ext cx="497681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9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E9A6D8-A047-4D22-8969-D3F712E8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7200" dirty="0">
                <a:latin typeface="Berlin Sans FB Demi" panose="020E0802020502020306" pitchFamily="34" charset="0"/>
              </a:rPr>
              <a:t>octopus balls</a:t>
            </a:r>
            <a:endParaRPr kumimoji="1" lang="ja-JP" altLang="en-US" sz="7200" dirty="0">
              <a:latin typeface="Berlin Sans FB Demi" panose="020E0802020502020306" pitchFamily="34" charset="0"/>
            </a:endParaRPr>
          </a:p>
        </p:txBody>
      </p:sp>
      <p:pic>
        <p:nvPicPr>
          <p:cNvPr id="6" name="コンテンツ プレースホルダー 5" descr="肉と野菜の料理&#10;&#10;自動的に生成された説明">
            <a:extLst>
              <a:ext uri="{FF2B5EF4-FFF2-40B4-BE49-F238E27FC236}">
                <a16:creationId xmlns:a16="http://schemas.microsoft.com/office/drawing/2014/main" id="{ABE7E0C9-3864-467A-BC9C-E322A04A8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7368" y="2557463"/>
            <a:ext cx="4537264" cy="3317875"/>
          </a:xfrm>
        </p:spPr>
      </p:pic>
    </p:spTree>
    <p:extLst>
      <p:ext uri="{BB962C8B-B14F-4D97-AF65-F5344CB8AC3E}">
        <p14:creationId xmlns:p14="http://schemas.microsoft.com/office/powerpoint/2010/main" val="381973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E9A6D8-A047-4D22-8969-D3F712E8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7200" dirty="0">
                <a:latin typeface="Berlin Sans FB Demi" panose="020E0802020502020306" pitchFamily="34" charset="0"/>
              </a:rPr>
              <a:t>steamed dumpling bento</a:t>
            </a:r>
            <a:endParaRPr kumimoji="1" lang="ja-JP" altLang="en-US" sz="7200" dirty="0">
              <a:latin typeface="Berlin Sans FB Demi" panose="020E0802020502020306" pitchFamily="34" charset="0"/>
            </a:endParaRPr>
          </a:p>
        </p:txBody>
      </p:sp>
      <p:pic>
        <p:nvPicPr>
          <p:cNvPr id="7" name="コンテンツ プレースホルダー 6" descr="トレイの上の食べ物&#10;&#10;自動的に生成された説明">
            <a:extLst>
              <a:ext uri="{FF2B5EF4-FFF2-40B4-BE49-F238E27FC236}">
                <a16:creationId xmlns:a16="http://schemas.microsoft.com/office/drawing/2014/main" id="{12B1AAE4-5638-4EA2-8DE0-284E0A9BB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7062" y="2791143"/>
            <a:ext cx="3317875" cy="3317875"/>
          </a:xfrm>
        </p:spPr>
      </p:pic>
    </p:spTree>
    <p:extLst>
      <p:ext uri="{BB962C8B-B14F-4D97-AF65-F5344CB8AC3E}">
        <p14:creationId xmlns:p14="http://schemas.microsoft.com/office/powerpoint/2010/main" val="415697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E9A6D8-A047-4D22-8969-D3F712E8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7200" dirty="0">
                <a:latin typeface="Berlin Sans FB Demi" panose="020E0802020502020306" pitchFamily="34" charset="0"/>
              </a:rPr>
              <a:t>silken tofu</a:t>
            </a:r>
            <a:endParaRPr kumimoji="1" lang="ja-JP" altLang="en-US" sz="7200" dirty="0">
              <a:latin typeface="Berlin Sans FB Demi" panose="020E0802020502020306" pitchFamily="34" charset="0"/>
            </a:endParaRPr>
          </a:p>
        </p:txBody>
      </p:sp>
      <p:pic>
        <p:nvPicPr>
          <p:cNvPr id="9" name="コンテンツ プレースホルダー 8" descr="皿の上のデザート&#10;&#10;中程度の精度で自動的に生成された説明">
            <a:extLst>
              <a:ext uri="{FF2B5EF4-FFF2-40B4-BE49-F238E27FC236}">
                <a16:creationId xmlns:a16="http://schemas.microsoft.com/office/drawing/2014/main" id="{740038DE-ADF9-461F-8DDE-E9D0D0CC7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5794" y="2557463"/>
            <a:ext cx="4980411" cy="3317875"/>
          </a:xfrm>
        </p:spPr>
      </p:pic>
    </p:spTree>
    <p:extLst>
      <p:ext uri="{BB962C8B-B14F-4D97-AF65-F5344CB8AC3E}">
        <p14:creationId xmlns:p14="http://schemas.microsoft.com/office/powerpoint/2010/main" val="113746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E9A6D8-A047-4D22-8969-D3F712E8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7200" dirty="0">
                <a:latin typeface="Berlin Sans FB Demi" panose="020E0802020502020306" pitchFamily="34" charset="0"/>
              </a:rPr>
              <a:t>dried sardines</a:t>
            </a:r>
            <a:endParaRPr kumimoji="1" lang="ja-JP" altLang="en-US" sz="7200" dirty="0">
              <a:latin typeface="Berlin Sans FB Demi" panose="020E0802020502020306" pitchFamily="34" charset="0"/>
            </a:endParaRPr>
          </a:p>
        </p:txBody>
      </p:sp>
      <p:pic>
        <p:nvPicPr>
          <p:cNvPr id="1026" name="Picture 2" descr="サンマ煮干し 5kg 業務用販売・通販・卸売｜ネット商社ドットコム">
            <a:extLst>
              <a:ext uri="{FF2B5EF4-FFF2-40B4-BE49-F238E27FC236}">
                <a16:creationId xmlns:a16="http://schemas.microsoft.com/office/drawing/2014/main" id="{6C1179BB-3757-4CAB-94CB-0720564D97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160" y="2625869"/>
            <a:ext cx="4399280" cy="329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22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E9A6D8-A047-4D22-8969-D3F712E8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7200" dirty="0">
                <a:latin typeface="Berlin Sans FB Demi" panose="020E0802020502020306" pitchFamily="34" charset="0"/>
              </a:rPr>
              <a:t>tea pot</a:t>
            </a:r>
            <a:endParaRPr kumimoji="1" lang="ja-JP" altLang="en-US" sz="7200" dirty="0">
              <a:latin typeface="Berlin Sans FB Demi" panose="020E0802020502020306" pitchFamily="34" charset="0"/>
            </a:endParaRPr>
          </a:p>
        </p:txBody>
      </p:sp>
      <p:pic>
        <p:nvPicPr>
          <p:cNvPr id="5" name="コンテンツ プレースホルダー 4" descr="台所用品, 鍋 が含まれている画像&#10;&#10;自動的に生成された説明">
            <a:extLst>
              <a:ext uri="{FF2B5EF4-FFF2-40B4-BE49-F238E27FC236}">
                <a16:creationId xmlns:a16="http://schemas.microsoft.com/office/drawing/2014/main" id="{800B5F7F-1111-493C-A367-529B15608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9975" y="2678113"/>
            <a:ext cx="4972050" cy="3076575"/>
          </a:xfrm>
        </p:spPr>
      </p:pic>
    </p:spTree>
    <p:extLst>
      <p:ext uri="{BB962C8B-B14F-4D97-AF65-F5344CB8AC3E}">
        <p14:creationId xmlns:p14="http://schemas.microsoft.com/office/powerpoint/2010/main" val="121454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E9A6D8-A047-4D22-8969-D3F712E8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7200" dirty="0">
                <a:latin typeface="Berlin Sans FB Demi" panose="020E0802020502020306" pitchFamily="34" charset="0"/>
              </a:rPr>
              <a:t>mountain vegetables</a:t>
            </a:r>
            <a:endParaRPr kumimoji="1" lang="ja-JP" altLang="en-US" sz="7200" dirty="0">
              <a:latin typeface="Berlin Sans FB Demi" panose="020E0802020502020306" pitchFamily="34" charset="0"/>
            </a:endParaRPr>
          </a:p>
        </p:txBody>
      </p:sp>
      <p:pic>
        <p:nvPicPr>
          <p:cNvPr id="7" name="コンテンツ プレースホルダー 6" descr="皿の上にある数種類の野菜&#10;&#10;自動的に生成された説明">
            <a:extLst>
              <a:ext uri="{FF2B5EF4-FFF2-40B4-BE49-F238E27FC236}">
                <a16:creationId xmlns:a16="http://schemas.microsoft.com/office/drawing/2014/main" id="{36A10FB1-3162-4096-8C0C-802EDE345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9689" y="2690628"/>
            <a:ext cx="4772311" cy="3185240"/>
          </a:xfrm>
        </p:spPr>
      </p:pic>
    </p:spTree>
    <p:extLst>
      <p:ext uri="{BB962C8B-B14F-4D97-AF65-F5344CB8AC3E}">
        <p14:creationId xmlns:p14="http://schemas.microsoft.com/office/powerpoint/2010/main" val="341353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E9A6D8-A047-4D22-8969-D3F712E8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7200" dirty="0">
                <a:latin typeface="Berlin Sans FB Demi" panose="020E0802020502020306" pitchFamily="34" charset="0"/>
              </a:rPr>
              <a:t>sweet fish</a:t>
            </a:r>
            <a:endParaRPr kumimoji="1" lang="ja-JP" altLang="en-US" sz="7200" dirty="0">
              <a:latin typeface="Berlin Sans FB Demi" panose="020E0802020502020306" pitchFamily="34" charset="0"/>
            </a:endParaRPr>
          </a:p>
        </p:txBody>
      </p:sp>
      <p:pic>
        <p:nvPicPr>
          <p:cNvPr id="6" name="コンテンツ プレースホルダー 5" descr="皿の上に置かれたバナナ&#10;&#10;低い精度で自動的に生成された説明">
            <a:extLst>
              <a:ext uri="{FF2B5EF4-FFF2-40B4-BE49-F238E27FC236}">
                <a16:creationId xmlns:a16="http://schemas.microsoft.com/office/drawing/2014/main" id="{9492D3BD-8F1B-4C54-887C-83EBD73EE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8080" y="2557463"/>
            <a:ext cx="4975840" cy="3317875"/>
          </a:xfrm>
        </p:spPr>
      </p:pic>
    </p:spTree>
    <p:extLst>
      <p:ext uri="{BB962C8B-B14F-4D97-AF65-F5344CB8AC3E}">
        <p14:creationId xmlns:p14="http://schemas.microsoft.com/office/powerpoint/2010/main" val="212369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E9A6D8-A047-4D22-8969-D3F712E8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7200" dirty="0">
                <a:latin typeface="Berlin Sans FB Demi" panose="020E0802020502020306" pitchFamily="34" charset="0"/>
              </a:rPr>
              <a:t>blowfish</a:t>
            </a:r>
            <a:endParaRPr kumimoji="1" lang="ja-JP" altLang="en-US" sz="7200" dirty="0">
              <a:latin typeface="Berlin Sans FB Demi" panose="020E0802020502020306" pitchFamily="34" charset="0"/>
            </a:endParaRPr>
          </a:p>
        </p:txBody>
      </p:sp>
      <p:pic>
        <p:nvPicPr>
          <p:cNvPr id="7" name="コンテンツ プレースホルダー 6" descr="鳥, 動物, 屋外, 小さい が含まれている画像&#10;&#10;自動的に生成された説明">
            <a:extLst>
              <a:ext uri="{FF2B5EF4-FFF2-40B4-BE49-F238E27FC236}">
                <a16:creationId xmlns:a16="http://schemas.microsoft.com/office/drawing/2014/main" id="{DD277292-E308-4519-82CA-02CEDA56F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6377" y="2557463"/>
            <a:ext cx="5679245" cy="3317875"/>
          </a:xfrm>
        </p:spPr>
      </p:pic>
    </p:spTree>
    <p:extLst>
      <p:ext uri="{BB962C8B-B14F-4D97-AF65-F5344CB8AC3E}">
        <p14:creationId xmlns:p14="http://schemas.microsoft.com/office/powerpoint/2010/main" val="42472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E9A6D8-A047-4D22-8969-D3F712E8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7200" dirty="0">
                <a:latin typeface="Berlin Sans FB Demi" panose="020E0802020502020306" pitchFamily="34" charset="0"/>
              </a:rPr>
              <a:t>meat knife</a:t>
            </a:r>
            <a:endParaRPr kumimoji="1" lang="ja-JP" altLang="en-US" sz="7200" dirty="0">
              <a:latin typeface="Berlin Sans FB Demi" panose="020E0802020502020306" pitchFamily="34" charset="0"/>
            </a:endParaRPr>
          </a:p>
        </p:txBody>
      </p:sp>
      <p:pic>
        <p:nvPicPr>
          <p:cNvPr id="6" name="コンテンツ プレースホルダー 5" descr="白い背景に置かれたナイフ&#10;&#10;中程度の精度で自動的に生成された説明">
            <a:extLst>
              <a:ext uri="{FF2B5EF4-FFF2-40B4-BE49-F238E27FC236}">
                <a16:creationId xmlns:a16="http://schemas.microsoft.com/office/drawing/2014/main" id="{D0764B31-8552-4BF0-AB9F-5AE04251F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7062" y="2557463"/>
            <a:ext cx="3317875" cy="3317875"/>
          </a:xfrm>
        </p:spPr>
      </p:pic>
    </p:spTree>
    <p:extLst>
      <p:ext uri="{BB962C8B-B14F-4D97-AF65-F5344CB8AC3E}">
        <p14:creationId xmlns:p14="http://schemas.microsoft.com/office/powerpoint/2010/main" val="58413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E9A6D8-A047-4D22-8969-D3F712E8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7200" dirty="0">
                <a:latin typeface="Berlin Sans FB Demi" panose="020E0802020502020306" pitchFamily="34" charset="0"/>
              </a:rPr>
              <a:t>c</a:t>
            </a:r>
            <a:r>
              <a:rPr kumimoji="1" lang="en-US" altLang="ja-JP" sz="7200" dirty="0">
                <a:latin typeface="Berlin Sans FB Demi" panose="020E0802020502020306" pitchFamily="34" charset="0"/>
              </a:rPr>
              <a:t>hicken and egg bowl</a:t>
            </a:r>
            <a:endParaRPr kumimoji="1" lang="ja-JP" altLang="en-US" sz="7200" dirty="0">
              <a:latin typeface="Berlin Sans FB Demi" panose="020E0802020502020306" pitchFamily="34" charset="0"/>
            </a:endParaRP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22A0E526-DAA2-41AC-B682-CCE7C1CB8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4451" y="2675037"/>
            <a:ext cx="4273274" cy="320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9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E9A6D8-A047-4D22-8969-D3F712E8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7200" dirty="0">
                <a:latin typeface="Berlin Sans FB Demi" panose="020E0802020502020306" pitchFamily="34" charset="0"/>
              </a:rPr>
              <a:t>chopsticks rest</a:t>
            </a:r>
            <a:endParaRPr kumimoji="1" lang="ja-JP" altLang="en-US" sz="7200" dirty="0">
              <a:latin typeface="Berlin Sans FB Demi" panose="020E0802020502020306" pitchFamily="34" charset="0"/>
            </a:endParaRPr>
          </a:p>
        </p:txBody>
      </p:sp>
      <p:pic>
        <p:nvPicPr>
          <p:cNvPr id="7" name="コンテンツ プレースホルダー 6" descr="座る, テーブル, 木製, 食品 が含まれている画像&#10;&#10;自動的に生成された説明">
            <a:extLst>
              <a:ext uri="{FF2B5EF4-FFF2-40B4-BE49-F238E27FC236}">
                <a16:creationId xmlns:a16="http://schemas.microsoft.com/office/drawing/2014/main" id="{DAD96A7A-2521-40A7-A4C4-9DDE9F612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7062" y="2557463"/>
            <a:ext cx="3317875" cy="3317875"/>
          </a:xfrm>
        </p:spPr>
      </p:pic>
    </p:spTree>
    <p:extLst>
      <p:ext uri="{BB962C8B-B14F-4D97-AF65-F5344CB8AC3E}">
        <p14:creationId xmlns:p14="http://schemas.microsoft.com/office/powerpoint/2010/main" val="28955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E9A6D8-A047-4D22-8969-D3F712E8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7200" dirty="0">
                <a:latin typeface="Berlin Sans FB Demi" panose="020E0802020502020306" pitchFamily="34" charset="0"/>
              </a:rPr>
              <a:t>sumo stable hot pot</a:t>
            </a:r>
            <a:endParaRPr kumimoji="1" lang="ja-JP" altLang="en-US" sz="7200" dirty="0">
              <a:latin typeface="Berlin Sans FB Demi" panose="020E0802020502020306" pitchFamily="34" charset="0"/>
            </a:endParaRP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BEEF53FB-4BED-40D4-A0F0-78E92590B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7594" y="2557463"/>
            <a:ext cx="497681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2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E9A6D8-A047-4D22-8969-D3F712E8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7200" dirty="0">
                <a:latin typeface="Berlin Sans FB Demi" panose="020E0802020502020306" pitchFamily="34" charset="0"/>
              </a:rPr>
              <a:t>bonito flakes</a:t>
            </a:r>
            <a:endParaRPr kumimoji="1" lang="ja-JP" altLang="en-US" sz="7200" dirty="0">
              <a:latin typeface="Berlin Sans FB Demi" panose="020E0802020502020306" pitchFamily="34" charset="0"/>
            </a:endParaRPr>
          </a:p>
        </p:txBody>
      </p:sp>
      <p:pic>
        <p:nvPicPr>
          <p:cNvPr id="2050" name="Picture 2" descr="鰹節ができるまで | 鰹節豆知識 | 全鰹青">
            <a:extLst>
              <a:ext uri="{FF2B5EF4-FFF2-40B4-BE49-F238E27FC236}">
                <a16:creationId xmlns:a16="http://schemas.microsoft.com/office/drawing/2014/main" id="{1E8A8421-4A76-4E6D-AF8F-694D0DEDAF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1" y="2546374"/>
            <a:ext cx="5132160" cy="34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72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E9A6D8-A047-4D22-8969-D3F712E8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7200" dirty="0">
                <a:latin typeface="Berlin Sans FB Demi" panose="020E0802020502020306" pitchFamily="34" charset="0"/>
              </a:rPr>
              <a:t>tempura flakes</a:t>
            </a:r>
            <a:endParaRPr kumimoji="1" lang="ja-JP" altLang="en-US" sz="7200" dirty="0">
              <a:latin typeface="Berlin Sans FB Demi" panose="020E0802020502020306" pitchFamily="34" charset="0"/>
            </a:endParaRPr>
          </a:p>
        </p:txBody>
      </p:sp>
      <p:pic>
        <p:nvPicPr>
          <p:cNvPr id="5" name="コンテンツ プレースホルダー 4" descr="ボウルの中にあるパスタ&#10;&#10;自動的に生成された説明">
            <a:extLst>
              <a:ext uri="{FF2B5EF4-FFF2-40B4-BE49-F238E27FC236}">
                <a16:creationId xmlns:a16="http://schemas.microsoft.com/office/drawing/2014/main" id="{32226645-A550-4D6F-9FC1-C1F14BD09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7062" y="2557463"/>
            <a:ext cx="3317875" cy="3317875"/>
          </a:xfrm>
        </p:spPr>
      </p:pic>
    </p:spTree>
    <p:extLst>
      <p:ext uri="{BB962C8B-B14F-4D97-AF65-F5344CB8AC3E}">
        <p14:creationId xmlns:p14="http://schemas.microsoft.com/office/powerpoint/2010/main" val="175790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E9A6D8-A047-4D22-8969-D3F712E8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7200" dirty="0">
                <a:latin typeface="Berlin Sans FB Demi" panose="020E0802020502020306" pitchFamily="34" charset="0"/>
              </a:rPr>
              <a:t>pickled ginger</a:t>
            </a:r>
            <a:endParaRPr kumimoji="1" lang="ja-JP" altLang="en-US" sz="7200" dirty="0">
              <a:latin typeface="Berlin Sans FB Demi" panose="020E0802020502020306" pitchFamily="34" charset="0"/>
            </a:endParaRPr>
          </a:p>
        </p:txBody>
      </p:sp>
      <p:pic>
        <p:nvPicPr>
          <p:cNvPr id="7" name="コンテンツ プレースホルダー 6" descr="皿の上のデザート&#10;&#10;自動的に生成された説明">
            <a:extLst>
              <a:ext uri="{FF2B5EF4-FFF2-40B4-BE49-F238E27FC236}">
                <a16:creationId xmlns:a16="http://schemas.microsoft.com/office/drawing/2014/main" id="{2F8850CC-9537-4051-A228-DA32CDA4E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0700" y="2557463"/>
            <a:ext cx="4970599" cy="3317875"/>
          </a:xfrm>
        </p:spPr>
      </p:pic>
    </p:spTree>
    <p:extLst>
      <p:ext uri="{BB962C8B-B14F-4D97-AF65-F5344CB8AC3E}">
        <p14:creationId xmlns:p14="http://schemas.microsoft.com/office/powerpoint/2010/main" val="38762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E9A6D8-A047-4D22-8969-D3F712E8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7200" dirty="0">
                <a:latin typeface="Berlin Sans FB Demi" panose="020E0802020502020306" pitchFamily="34" charset="0"/>
              </a:rPr>
              <a:t>high quality soy sauce</a:t>
            </a:r>
            <a:endParaRPr kumimoji="1" lang="ja-JP" altLang="en-US" sz="7200" dirty="0">
              <a:latin typeface="Berlin Sans FB Demi" panose="020E0802020502020306" pitchFamily="34" charset="0"/>
            </a:endParaRPr>
          </a:p>
        </p:txBody>
      </p:sp>
      <p:pic>
        <p:nvPicPr>
          <p:cNvPr id="9" name="コンテンツ プレースホルダー 8" descr="皿の上に置かれたスプーン&#10;&#10;低い精度で自動的に生成された説明">
            <a:extLst>
              <a:ext uri="{FF2B5EF4-FFF2-40B4-BE49-F238E27FC236}">
                <a16:creationId xmlns:a16="http://schemas.microsoft.com/office/drawing/2014/main" id="{928AC6A4-C3EA-4F02-BA5B-014251CDD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377581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E9A6D8-A047-4D22-8969-D3F712E8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7200" dirty="0">
                <a:latin typeface="Berlin Sans FB Demi" panose="020E0802020502020306" pitchFamily="34" charset="0"/>
              </a:rPr>
              <a:t>s</a:t>
            </a:r>
            <a:r>
              <a:rPr kumimoji="1" lang="en-US" altLang="ja-JP" sz="7200" dirty="0">
                <a:latin typeface="Berlin Sans FB Demi" panose="020E0802020502020306" pitchFamily="34" charset="0"/>
              </a:rPr>
              <a:t>ashimi bowl</a:t>
            </a:r>
            <a:endParaRPr kumimoji="1" lang="ja-JP" altLang="en-US" sz="7200" dirty="0">
              <a:latin typeface="Berlin Sans FB Demi" panose="020E0802020502020306" pitchFamily="34" charset="0"/>
            </a:endParaRP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3006CC9E-CC5B-499D-A825-CDE2EFF1C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3105" y="2543998"/>
            <a:ext cx="5267415" cy="35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4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E9A6D8-A047-4D22-8969-D3F712E8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7200" dirty="0">
                <a:latin typeface="Berlin Sans FB Demi" panose="020E0802020502020306" pitchFamily="34" charset="0"/>
              </a:rPr>
              <a:t>v</a:t>
            </a:r>
            <a:r>
              <a:rPr kumimoji="1" lang="en-US" altLang="ja-JP" sz="7200" dirty="0">
                <a:latin typeface="Berlin Sans FB Demi" panose="020E0802020502020306" pitchFamily="34" charset="0"/>
              </a:rPr>
              <a:t>inegared rice</a:t>
            </a:r>
            <a:endParaRPr kumimoji="1" lang="ja-JP" altLang="en-US" sz="7200" dirty="0">
              <a:latin typeface="Berlin Sans FB Demi" panose="020E0802020502020306" pitchFamily="34" charset="0"/>
            </a:endParaRPr>
          </a:p>
        </p:txBody>
      </p:sp>
      <p:pic>
        <p:nvPicPr>
          <p:cNvPr id="7" name="コンテンツ プレースホルダー 6" descr="木製テーブルの上にある食べ物&#10;&#10;低い精度で自動的に生成された説明">
            <a:extLst>
              <a:ext uri="{FF2B5EF4-FFF2-40B4-BE49-F238E27FC236}">
                <a16:creationId xmlns:a16="http://schemas.microsoft.com/office/drawing/2014/main" id="{F8B2FE1D-BB11-4AD0-80FF-BFFA9E275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7062" y="2557993"/>
            <a:ext cx="3317875" cy="3317875"/>
          </a:xfrm>
        </p:spPr>
      </p:pic>
    </p:spTree>
    <p:extLst>
      <p:ext uri="{BB962C8B-B14F-4D97-AF65-F5344CB8AC3E}">
        <p14:creationId xmlns:p14="http://schemas.microsoft.com/office/powerpoint/2010/main" val="84537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E9A6D8-A047-4D22-8969-D3F712E8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7200" dirty="0">
                <a:latin typeface="Berlin Sans FB Demi" panose="020E0802020502020306" pitchFamily="34" charset="0"/>
              </a:rPr>
              <a:t>lotus root</a:t>
            </a:r>
            <a:endParaRPr kumimoji="1" lang="ja-JP" altLang="en-US" sz="7200" dirty="0">
              <a:latin typeface="Berlin Sans FB Demi" panose="020E0802020502020306" pitchFamily="34" charset="0"/>
            </a:endParaRPr>
          </a:p>
        </p:txBody>
      </p:sp>
      <p:pic>
        <p:nvPicPr>
          <p:cNvPr id="6" name="コンテンツ プレースホルダー 5" descr="屋内, 皿, 食品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409CD940-D35F-4494-8520-A269D295F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365195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E9A6D8-A047-4D22-8969-D3F712E8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7200" dirty="0">
                <a:latin typeface="Berlin Sans FB Demi" panose="020E0802020502020306" pitchFamily="34" charset="0"/>
              </a:rPr>
              <a:t>pickles</a:t>
            </a:r>
            <a:endParaRPr kumimoji="1" lang="ja-JP" altLang="en-US" sz="7200" dirty="0">
              <a:latin typeface="Berlin Sans FB Demi" panose="020E0802020502020306" pitchFamily="34" charset="0"/>
            </a:endParaRPr>
          </a:p>
        </p:txBody>
      </p:sp>
      <p:pic>
        <p:nvPicPr>
          <p:cNvPr id="7" name="コンテンツ プレースホルダー 6" descr="皿の上にある数種類の野菜&#10;&#10;自動的に生成された説明">
            <a:extLst>
              <a:ext uri="{FF2B5EF4-FFF2-40B4-BE49-F238E27FC236}">
                <a16:creationId xmlns:a16="http://schemas.microsoft.com/office/drawing/2014/main" id="{3A38C10A-1C2E-487A-9E45-58EA8B14A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429222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E9A6D8-A047-4D22-8969-D3F712E8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7200" dirty="0">
                <a:latin typeface="Berlin Sans FB Demi" panose="020E0802020502020306" pitchFamily="34" charset="0"/>
              </a:rPr>
              <a:t>ginger pork</a:t>
            </a:r>
            <a:endParaRPr kumimoji="1" lang="ja-JP" altLang="en-US" sz="7200" dirty="0">
              <a:latin typeface="Berlin Sans FB Demi" panose="020E0802020502020306" pitchFamily="34" charset="0"/>
            </a:endParaRP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E09AF929-96BC-4D3B-8CF0-DEC0504FA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7594" y="2557463"/>
            <a:ext cx="497681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2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E9A6D8-A047-4D22-8969-D3F712E8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7200" dirty="0">
                <a:latin typeface="Berlin Sans FB Demi" panose="020E0802020502020306" pitchFamily="34" charset="0"/>
              </a:rPr>
              <a:t>spinach</a:t>
            </a:r>
            <a:endParaRPr kumimoji="1" lang="ja-JP" altLang="en-US" sz="7200" dirty="0">
              <a:latin typeface="Berlin Sans FB Demi" panose="020E0802020502020306" pitchFamily="34" charset="0"/>
            </a:endParaRPr>
          </a:p>
        </p:txBody>
      </p:sp>
      <p:pic>
        <p:nvPicPr>
          <p:cNvPr id="4" name="図 3" descr="ブロッコリーの花&#10;&#10;中程度の精度で自動的に生成された説明">
            <a:extLst>
              <a:ext uri="{FF2B5EF4-FFF2-40B4-BE49-F238E27FC236}">
                <a16:creationId xmlns:a16="http://schemas.microsoft.com/office/drawing/2014/main" id="{C9E0C163-0C15-4BC2-8638-D1527E45B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4" y="2428877"/>
            <a:ext cx="5715000" cy="4286250"/>
          </a:xfrm>
          <a:prstGeom prst="rect">
            <a:avLst/>
          </a:prstGeom>
        </p:spPr>
      </p:pic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5B8057E5-59F5-404A-8EC8-CEDA07C7C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684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E9A6D8-A047-4D22-8969-D3F712E8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7200" dirty="0">
                <a:latin typeface="Berlin Sans FB Demi" panose="020E0802020502020306" pitchFamily="34" charset="0"/>
              </a:rPr>
              <a:t>dipping ramen</a:t>
            </a:r>
            <a:endParaRPr kumimoji="1" lang="ja-JP" altLang="en-US" sz="7200" dirty="0">
              <a:latin typeface="Berlin Sans FB Demi" panose="020E0802020502020306" pitchFamily="34" charset="0"/>
            </a:endParaRPr>
          </a:p>
        </p:txBody>
      </p:sp>
      <p:pic>
        <p:nvPicPr>
          <p:cNvPr id="5" name="コンテンツ プレースホルダー 4" descr="ボウルの中にあるパスタ&#10;&#10;自動的に生成された説明">
            <a:extLst>
              <a:ext uri="{FF2B5EF4-FFF2-40B4-BE49-F238E27FC236}">
                <a16:creationId xmlns:a16="http://schemas.microsoft.com/office/drawing/2014/main" id="{CBC845D1-BBD2-4E0A-BC97-75A162030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7062" y="2557463"/>
            <a:ext cx="3317875" cy="3317875"/>
          </a:xfrm>
        </p:spPr>
      </p:pic>
    </p:spTree>
    <p:extLst>
      <p:ext uri="{BB962C8B-B14F-4D97-AF65-F5344CB8AC3E}">
        <p14:creationId xmlns:p14="http://schemas.microsoft.com/office/powerpoint/2010/main" val="246580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62</Words>
  <Application>Microsoft Office PowerPoint</Application>
  <PresentationFormat>ワイド画面</PresentationFormat>
  <Paragraphs>27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9" baseType="lpstr">
      <vt:lpstr>Arial</vt:lpstr>
      <vt:lpstr>Berlin Sans FB Demi</vt:lpstr>
      <vt:lpstr>Garamond</vt:lpstr>
      <vt:lpstr>オーガニック</vt:lpstr>
      <vt:lpstr>WASHOKU</vt:lpstr>
      <vt:lpstr>chicken and egg bowl</vt:lpstr>
      <vt:lpstr>sashimi bowl</vt:lpstr>
      <vt:lpstr>vinegared rice</vt:lpstr>
      <vt:lpstr>lotus root</vt:lpstr>
      <vt:lpstr>pickles</vt:lpstr>
      <vt:lpstr>ginger pork</vt:lpstr>
      <vt:lpstr>spinach</vt:lpstr>
      <vt:lpstr>dipping ramen</vt:lpstr>
      <vt:lpstr>seaweed flakes</vt:lpstr>
      <vt:lpstr>octopus balls</vt:lpstr>
      <vt:lpstr>steamed dumpling bento</vt:lpstr>
      <vt:lpstr>silken tofu</vt:lpstr>
      <vt:lpstr>dried sardines</vt:lpstr>
      <vt:lpstr>tea pot</vt:lpstr>
      <vt:lpstr>mountain vegetables</vt:lpstr>
      <vt:lpstr>sweet fish</vt:lpstr>
      <vt:lpstr>blowfish</vt:lpstr>
      <vt:lpstr>meat knife</vt:lpstr>
      <vt:lpstr>chopsticks rest</vt:lpstr>
      <vt:lpstr>sumo stable hot pot</vt:lpstr>
      <vt:lpstr>bonito flakes</vt:lpstr>
      <vt:lpstr>tempura flakes</vt:lpstr>
      <vt:lpstr>pickled ginger</vt:lpstr>
      <vt:lpstr>high quality soy sauce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WASHOKU</dc:title>
  <dc:creator>Oyama Naofumi</dc:creator>
  <cp:lastModifiedBy>Oyama Naofumi</cp:lastModifiedBy>
  <cp:revision>8</cp:revision>
  <dcterms:created xsi:type="dcterms:W3CDTF">2021-03-03T04:51:25Z</dcterms:created>
  <dcterms:modified xsi:type="dcterms:W3CDTF">2021-03-03T09:09:43Z</dcterms:modified>
</cp:coreProperties>
</file>