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08" r:id="rId2"/>
    <p:sldId id="270" r:id="rId3"/>
    <p:sldId id="310" r:id="rId4"/>
    <p:sldId id="281" r:id="rId5"/>
    <p:sldId id="262" r:id="rId6"/>
    <p:sldId id="266" r:id="rId7"/>
    <p:sldId id="275" r:id="rId8"/>
    <p:sldId id="261" r:id="rId9"/>
    <p:sldId id="257" r:id="rId10"/>
    <p:sldId id="263" r:id="rId11"/>
    <p:sldId id="271" r:id="rId12"/>
    <p:sldId id="272" r:id="rId13"/>
    <p:sldId id="274" r:id="rId14"/>
    <p:sldId id="276" r:id="rId15"/>
    <p:sldId id="267" r:id="rId16"/>
    <p:sldId id="277" r:id="rId17"/>
    <p:sldId id="264" r:id="rId18"/>
    <p:sldId id="278" r:id="rId19"/>
    <p:sldId id="311" r:id="rId20"/>
    <p:sldId id="312" r:id="rId21"/>
    <p:sldId id="314" r:id="rId22"/>
    <p:sldId id="258" r:id="rId23"/>
    <p:sldId id="309" r:id="rId24"/>
    <p:sldId id="313" r:id="rId25"/>
    <p:sldId id="256" r:id="rId26"/>
    <p:sldId id="298" r:id="rId27"/>
    <p:sldId id="268" r:id="rId28"/>
    <p:sldId id="307" r:id="rId29"/>
    <p:sldId id="265" r:id="rId30"/>
    <p:sldId id="299" r:id="rId31"/>
    <p:sldId id="269" r:id="rId32"/>
    <p:sldId id="301" r:id="rId33"/>
    <p:sldId id="260" r:id="rId34"/>
    <p:sldId id="302" r:id="rId35"/>
    <p:sldId id="259" r:id="rId36"/>
    <p:sldId id="300" r:id="rId37"/>
    <p:sldId id="279" r:id="rId38"/>
    <p:sldId id="303" r:id="rId39"/>
    <p:sldId id="280" r:id="rId40"/>
    <p:sldId id="282" r:id="rId41"/>
    <p:sldId id="288" r:id="rId42"/>
    <p:sldId id="289" r:id="rId43"/>
    <p:sldId id="283" r:id="rId44"/>
    <p:sldId id="284" r:id="rId45"/>
    <p:sldId id="285" r:id="rId46"/>
    <p:sldId id="286" r:id="rId47"/>
    <p:sldId id="287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</p:sldIdLst>
  <p:sldSz cx="12192000" cy="6858000"/>
  <p:notesSz cx="6815138" cy="9956800"/>
  <p:photoAlbum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18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" y="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5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95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85F67D-94EC-4C64-A41B-6D302C043D90}" type="datetimeFigureOut">
              <a:rPr kumimoji="1" lang="ja-JP" altLang="en-US" smtClean="0"/>
              <a:t>2026/5/18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4600"/>
            <a:ext cx="5973762" cy="3360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514" y="4791710"/>
            <a:ext cx="5452110" cy="39204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57233"/>
            <a:ext cx="2953226" cy="4995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60335" y="9457233"/>
            <a:ext cx="2953226" cy="4995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7C067-C173-41AE-874A-8290CADDEA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1974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C067-C173-41AE-874A-8290CADDEA7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2283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C067-C173-41AE-874A-8290CADDEA78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4279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C067-C173-41AE-874A-8290CADDEA78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716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C067-C173-41AE-874A-8290CADDEA78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216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C067-C173-41AE-874A-8290CADDEA78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8295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C067-C173-41AE-874A-8290CADDEA78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6754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C067-C173-41AE-874A-8290CADDEA78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412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C067-C173-41AE-874A-8290CADDEA78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2171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C067-C173-41AE-874A-8290CADDEA7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2008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C067-C173-41AE-874A-8290CADDEA78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0068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C067-C173-41AE-874A-8290CADDEA7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0725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C067-C173-41AE-874A-8290CADDEA7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346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C067-C173-41AE-874A-8290CADDEA78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430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C067-C173-41AE-874A-8290CADDEA78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284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C067-C173-41AE-874A-8290CADDEA78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359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7C067-C173-41AE-874A-8290CADDEA78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023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9C1837-EB7E-49FE-9BF9-5676DDB07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72C7EB3-0869-4F2B-944F-842862BAA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5B6CC8-D910-4127-A94B-76B7ABBD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2EE3-4A74-4E70-A6D1-69D5B11058B4}" type="datetimeFigureOut">
              <a:rPr kumimoji="1" lang="ja-JP" altLang="en-US" smtClean="0"/>
              <a:t>2026/5/18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3D58F4-4A51-4256-AD78-DA97C4AC3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B0F334-CF0E-4B2C-9922-37F66CA3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798F-DB06-40CF-9C26-AB58FBB851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7306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8F6A89-359A-4AA7-8AD4-CD0C7E0C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FB34EE6-3B49-4D74-8088-A8136385F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EA3A59-87D6-4296-B905-C99A9273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2EE3-4A74-4E70-A6D1-69D5B11058B4}" type="datetimeFigureOut">
              <a:rPr kumimoji="1" lang="ja-JP" altLang="en-US" smtClean="0"/>
              <a:t>2026/5/18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D08DC2A-ED2B-47D1-9CFE-DD6CB01D0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6BB05D0-5438-4C83-A5FB-D266DB5E7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798F-DB06-40CF-9C26-AB58FBB851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6248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29D40EE-BCCD-4D8E-A371-B1AAB8D145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2C61175-0260-4721-9EB2-797124BA3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BBCC41-5270-43BD-BBB9-88CFCFA6E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2EE3-4A74-4E70-A6D1-69D5B11058B4}" type="datetimeFigureOut">
              <a:rPr kumimoji="1" lang="ja-JP" altLang="en-US" smtClean="0"/>
              <a:t>2026/5/18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829C21-9B33-42FE-BD68-D483EF0BE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3F6FE6-FD88-46CE-BC41-43478408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798F-DB06-40CF-9C26-AB58FBB851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06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25C585-1A43-4761-88A4-1064BDA24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0B1132-49FB-4E05-A9E8-12A53960C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21E50D0-C8A8-4DE6-9B3B-8A61294F5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2EE3-4A74-4E70-A6D1-69D5B11058B4}" type="datetimeFigureOut">
              <a:rPr kumimoji="1" lang="ja-JP" altLang="en-US" smtClean="0"/>
              <a:t>2026/5/18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03D629F-AB43-4BFC-96C2-8EDC25027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7C2B65-9479-4A90-AD11-705F0B3C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798F-DB06-40CF-9C26-AB58FBB851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9583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169DF9-784A-4AFF-916E-55F61E29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904F7E-11D8-4947-AA40-CF35E040D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D5268A-DA1D-46CB-9FA7-EA511906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2EE3-4A74-4E70-A6D1-69D5B11058B4}" type="datetimeFigureOut">
              <a:rPr kumimoji="1" lang="ja-JP" altLang="en-US" smtClean="0"/>
              <a:t>2026/5/18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25EFD07-27C0-48D6-A869-D4076B10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CE25AF-0167-4B29-8C28-0BC3FF33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798F-DB06-40CF-9C26-AB58FBB851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7490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7A1791-445B-4353-A472-14355E94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AA750A-B198-4BDD-AC42-4097E74E4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1C2C507-AACA-4A75-AB9C-17615C55A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6D13B0E-DAEE-47ED-AAAE-6DAF3D4D1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2EE3-4A74-4E70-A6D1-69D5B11058B4}" type="datetimeFigureOut">
              <a:rPr kumimoji="1" lang="ja-JP" altLang="en-US" smtClean="0"/>
              <a:t>2026/5/18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1BAF84B-D112-4823-9264-B5791B313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A8B674B-B52F-4919-8406-4594F9667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798F-DB06-40CF-9C26-AB58FBB851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945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5E3AF6-305A-4931-8DAD-92DC361EE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E9A4516-A9F1-44A1-BDE0-52EBC2301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99D5522-324C-4F0C-838D-A76C17BD1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11D5EBD-A768-4D4A-ABAA-0AC4113B51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7664851-E3E9-4544-A497-9C83B7BB0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86F89A0-B773-4615-989C-BFFAE4E0C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2EE3-4A74-4E70-A6D1-69D5B11058B4}" type="datetimeFigureOut">
              <a:rPr kumimoji="1" lang="ja-JP" altLang="en-US" smtClean="0"/>
              <a:t>2026/5/18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72D979D-FF79-4956-A46F-94F48049F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0355756-88D4-4B14-B37C-69D0D8B7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798F-DB06-40CF-9C26-AB58FBB851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133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B93377-86EB-45E1-AC2D-8AD60217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9E38FB7-068F-4AEE-B58B-79F22B387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2EE3-4A74-4E70-A6D1-69D5B11058B4}" type="datetimeFigureOut">
              <a:rPr kumimoji="1" lang="ja-JP" altLang="en-US" smtClean="0"/>
              <a:t>2026/5/18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223DC28-86DE-49BE-B0A3-2F7A10A2C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826D512-E76C-42F4-B50E-CB265160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798F-DB06-40CF-9C26-AB58FBB851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8198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C45E6B6-36C1-4036-815B-C3B78894E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2EE3-4A74-4E70-A6D1-69D5B11058B4}" type="datetimeFigureOut">
              <a:rPr kumimoji="1" lang="ja-JP" altLang="en-US" smtClean="0"/>
              <a:t>2026/5/18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BB9143B-5CF5-45B4-BCEE-BFB9357EB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FC4C25-60BB-40EC-9CDF-141213AC4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798F-DB06-40CF-9C26-AB58FBB851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4144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94592A-FCBA-46E5-B927-36E9F191B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11276A-B8D6-4AE2-9C50-7B1BDBE25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4B15D4A-627B-4015-B064-31C84C7E4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C3F48C0-300E-4A4C-A508-4135B2AC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2EE3-4A74-4E70-A6D1-69D5B11058B4}" type="datetimeFigureOut">
              <a:rPr kumimoji="1" lang="ja-JP" altLang="en-US" smtClean="0"/>
              <a:t>2026/5/18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7EAC6B7-ED0A-4EB7-8975-33A9AC8C3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DB64E9F-3F25-48B6-91D8-EC0A5F642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798F-DB06-40CF-9C26-AB58FBB851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66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D266EF-3E21-45E9-906F-54FDD037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08CD785-7DA1-4231-AAAB-3F0476246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90E65BD-20E7-4363-BE50-FD489EB6E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5682073-1408-46A5-BA2A-4247C7BFD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D2EE3-4A74-4E70-A6D1-69D5B11058B4}" type="datetimeFigureOut">
              <a:rPr kumimoji="1" lang="ja-JP" altLang="en-US" smtClean="0"/>
              <a:t>2026/5/18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BF65E31-341A-4C4E-A5F5-C33B0BA16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D4E26F5-0445-44D7-993E-7FA52BE22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9798F-DB06-40CF-9C26-AB58FBB851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173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7B770A5-E12D-4417-BCA0-C72D111D2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E0924DF-0C5D-4732-9D8C-6C9FCA814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0458EB-AE3E-4AD9-8966-FD37D53F6B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D2EE3-4A74-4E70-A6D1-69D5B11058B4}" type="datetimeFigureOut">
              <a:rPr kumimoji="1" lang="ja-JP" altLang="en-US" smtClean="0"/>
              <a:t>2026/5/18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8A4BE6F-62C2-42A9-8A70-ADD905EE29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95D7B4-7CD7-413B-A55E-C95F42386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9798F-DB06-40CF-9C26-AB58FBB851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85896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ビデオ 4">
            <a:extLst>
              <a:ext uri="{FF2B5EF4-FFF2-40B4-BE49-F238E27FC236}">
                <a16:creationId xmlns:a16="http://schemas.microsoft.com/office/drawing/2014/main" id="{5931076E-3B2F-47E2-BCC0-302E601C40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9F85724-CD7B-4727-9F56-5BD9B7C23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ja-JP" sz="8000" dirty="0">
                <a:solidFill>
                  <a:srgbClr val="FFFFFF"/>
                </a:solidFill>
                <a:latin typeface="Amasis MT Pro Black" panose="02040A04050005020304" pitchFamily="18" charset="0"/>
              </a:rPr>
              <a:t>What is this job?</a:t>
            </a:r>
            <a:endParaRPr lang="ja-JP" altLang="en-US" sz="8000" dirty="0">
              <a:solidFill>
                <a:srgbClr val="FFFFFF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918A371-C1DE-4D09-8AA6-7E6504783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3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cook">
            <a:extLst>
              <a:ext uri="{FF2B5EF4-FFF2-40B4-BE49-F238E27FC236}">
                <a16:creationId xmlns:a16="http://schemas.microsoft.com/office/drawing/2014/main" id="{E0D01C24-D3FF-4324-8591-25348813A3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0"/>
            <a:ext cx="9223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11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gardener">
            <a:extLst>
              <a:ext uri="{FF2B5EF4-FFF2-40B4-BE49-F238E27FC236}">
                <a16:creationId xmlns:a16="http://schemas.microsoft.com/office/drawing/2014/main" id="{5D7AD54B-88F1-43AA-9C0B-57587EEB0C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63" y="0"/>
            <a:ext cx="10760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37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hairstylist">
            <a:extLst>
              <a:ext uri="{FF2B5EF4-FFF2-40B4-BE49-F238E27FC236}">
                <a16:creationId xmlns:a16="http://schemas.microsoft.com/office/drawing/2014/main" id="{BAAFBEEE-D8C9-44BD-A957-5059C6B732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0"/>
            <a:ext cx="994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52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musician">
            <a:extLst>
              <a:ext uri="{FF2B5EF4-FFF2-40B4-BE49-F238E27FC236}">
                <a16:creationId xmlns:a16="http://schemas.microsoft.com/office/drawing/2014/main" id="{7ED55A40-DDB7-4237-873F-75CA523FFB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0"/>
            <a:ext cx="10045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46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police officer">
            <a:extLst>
              <a:ext uri="{FF2B5EF4-FFF2-40B4-BE49-F238E27FC236}">
                <a16:creationId xmlns:a16="http://schemas.microsoft.com/office/drawing/2014/main" id="{3FB9DBEC-C989-434A-A809-F707B337B2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63" y="0"/>
            <a:ext cx="10072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35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fashion designer">
            <a:extLst>
              <a:ext uri="{FF2B5EF4-FFF2-40B4-BE49-F238E27FC236}">
                <a16:creationId xmlns:a16="http://schemas.microsoft.com/office/drawing/2014/main" id="{FE412CE4-2BE8-4326-8D30-2B879072F2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0"/>
            <a:ext cx="10607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69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politician">
            <a:extLst>
              <a:ext uri="{FF2B5EF4-FFF2-40B4-BE49-F238E27FC236}">
                <a16:creationId xmlns:a16="http://schemas.microsoft.com/office/drawing/2014/main" id="{60ABD642-1D1B-452E-8936-46E49540E5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1104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0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ancer">
            <a:extLst>
              <a:ext uri="{FF2B5EF4-FFF2-40B4-BE49-F238E27FC236}">
                <a16:creationId xmlns:a16="http://schemas.microsoft.com/office/drawing/2014/main" id="{2E0A4689-0BD3-4335-B033-51AA22032B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0"/>
            <a:ext cx="9409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32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scientist">
            <a:extLst>
              <a:ext uri="{FF2B5EF4-FFF2-40B4-BE49-F238E27FC236}">
                <a16:creationId xmlns:a16="http://schemas.microsoft.com/office/drawing/2014/main" id="{E56D13C3-D967-4635-A9D2-D5CBD548B0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0"/>
            <a:ext cx="1008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42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5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 descr="おもちゃ, 人形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09A6F1D2-2D46-4C15-9E0F-B334938EF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51" y="643467"/>
            <a:ext cx="737889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8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game designer">
            <a:extLst>
              <a:ext uri="{FF2B5EF4-FFF2-40B4-BE49-F238E27FC236}">
                <a16:creationId xmlns:a16="http://schemas.microsoft.com/office/drawing/2014/main" id="{865CBF75-FA20-49B8-B13E-17810DD5A3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0"/>
            <a:ext cx="10342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59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おもちゃ が含まれている画像&#10;&#10;自動的に生成された説明">
            <a:extLst>
              <a:ext uri="{FF2B5EF4-FFF2-40B4-BE49-F238E27FC236}">
                <a16:creationId xmlns:a16="http://schemas.microsoft.com/office/drawing/2014/main" id="{EE6EC597-C465-41A9-9EED-CACBAAD2F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695" y="293761"/>
            <a:ext cx="6493396" cy="652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61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38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 descr="おもちゃ, レゴ が含まれている画像&#10;&#10;自動的に生成された説明">
            <a:extLst>
              <a:ext uri="{FF2B5EF4-FFF2-40B4-BE49-F238E27FC236}">
                <a16:creationId xmlns:a16="http://schemas.microsoft.com/office/drawing/2014/main" id="{2DC4D040-EE46-49C3-955D-FC41F3C24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18" y="643467"/>
            <a:ext cx="4618482" cy="570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02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athlete">
            <a:extLst>
              <a:ext uri="{FF2B5EF4-FFF2-40B4-BE49-F238E27FC236}">
                <a16:creationId xmlns:a16="http://schemas.microsoft.com/office/drawing/2014/main" id="{A469BC9F-0CDC-48F5-B592-CF0F45615A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78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AF237D75-FABE-4234-98DF-4C4061231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04" y="-145813"/>
            <a:ext cx="8461094" cy="714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58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図 2" descr="おもちゃ, 人形, 衣類, クマ が含まれている画像&#10;&#10;自動的に生成された説明">
            <a:extLst>
              <a:ext uri="{FF2B5EF4-FFF2-40B4-BE49-F238E27FC236}">
                <a16:creationId xmlns:a16="http://schemas.microsoft.com/office/drawing/2014/main" id="{49781D90-5730-4D39-84FA-16B42F783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8" b="46376"/>
          <a:stretch/>
        </p:blipFill>
        <p:spPr>
          <a:xfrm>
            <a:off x="2459967" y="757467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7545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4EC53C-35C4-4E84-AFE2-A7D081852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unlit desk">
            <a:extLst>
              <a:ext uri="{FF2B5EF4-FFF2-40B4-BE49-F238E27FC236}">
                <a16:creationId xmlns:a16="http://schemas.microsoft.com/office/drawing/2014/main" id="{98F5C464-B8AA-4ABB-A2CE-621753CE2C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2122" b="13608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9F85724-CD7B-4727-9F56-5BD9B7C23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275" y="2271449"/>
            <a:ext cx="9679449" cy="2847058"/>
          </a:xfrm>
        </p:spPr>
        <p:txBody>
          <a:bodyPr anchor="b">
            <a:normAutofit/>
          </a:bodyPr>
          <a:lstStyle/>
          <a:p>
            <a:pPr algn="l"/>
            <a:r>
              <a:rPr lang="en-US" altLang="ja-JP" sz="8000" dirty="0">
                <a:solidFill>
                  <a:schemeClr val="bg1"/>
                </a:solidFill>
                <a:latin typeface="Amasis MT Pro Black" panose="02040A04050005020304" pitchFamily="18" charset="0"/>
              </a:rPr>
              <a:t>What is this job?</a:t>
            </a:r>
            <a:endParaRPr lang="ja-JP" altLang="en-US" sz="80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918A371-C1DE-4D09-8AA6-7E65047832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6275" y="5098254"/>
            <a:ext cx="9679449" cy="750259"/>
          </a:xfrm>
        </p:spPr>
        <p:txBody>
          <a:bodyPr anchor="ctr">
            <a:normAutofit/>
          </a:bodyPr>
          <a:lstStyle/>
          <a:p>
            <a:pPr algn="l"/>
            <a:r>
              <a:rPr lang="en-US" altLang="ja-JP" sz="1900">
                <a:solidFill>
                  <a:srgbClr val="FFFFFF"/>
                </a:solidFill>
              </a:rPr>
              <a:t>New Horizon 2</a:t>
            </a:r>
          </a:p>
          <a:p>
            <a:pPr algn="l"/>
            <a:r>
              <a:rPr lang="en-US" altLang="ja-JP" sz="1900">
                <a:solidFill>
                  <a:srgbClr val="FFFFFF"/>
                </a:solidFill>
              </a:rPr>
              <a:t>Stage Activity</a:t>
            </a:r>
            <a:endParaRPr lang="ja-JP" altLang="en-US" sz="190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933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FC24C17-1874-44A3-8CD0-69347CCD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44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8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What is this job?</a:t>
            </a:r>
            <a:endParaRPr lang="ja-JP" altLang="en-US" sz="80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9AA5EC1-AFCF-4832-B05D-727430178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9074"/>
            <a:ext cx="12192000" cy="48185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help people in danger</a:t>
            </a:r>
          </a:p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take people to hospitals</a:t>
            </a:r>
          </a:p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fight a fire</a:t>
            </a:r>
            <a:endParaRPr lang="ja-JP" altLang="en-US" sz="7200" dirty="0">
              <a:solidFill>
                <a:schemeClr val="bg1"/>
              </a:solidFill>
              <a:latin typeface="Eras Bold ITC" panose="020B0907030504020204" pitchFamily="34" charset="0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6018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fire fighter">
            <a:extLst>
              <a:ext uri="{FF2B5EF4-FFF2-40B4-BE49-F238E27FC236}">
                <a16:creationId xmlns:a16="http://schemas.microsoft.com/office/drawing/2014/main" id="{C1B5CD55-F2F3-4EC8-A7F4-46CE3F09CA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8" y="0"/>
            <a:ext cx="10167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57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FC24C17-1874-44A3-8CD0-69347CCD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44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8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What is this job?</a:t>
            </a:r>
            <a:endParaRPr lang="ja-JP" altLang="en-US" sz="80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9AA5EC1-AFCF-4832-B05D-727430178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9074"/>
            <a:ext cx="12192000" cy="48185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take care of sick people</a:t>
            </a:r>
          </a:p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work at hospitals</a:t>
            </a:r>
          </a:p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need to be careful</a:t>
            </a:r>
            <a:endParaRPr lang="ja-JP" altLang="en-US" sz="7200" dirty="0">
              <a:solidFill>
                <a:schemeClr val="bg1"/>
              </a:solidFill>
              <a:latin typeface="Eras Bold ITC" panose="020B0907030504020204" pitchFamily="34" charset="0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5252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octor">
            <a:extLst>
              <a:ext uri="{FF2B5EF4-FFF2-40B4-BE49-F238E27FC236}">
                <a16:creationId xmlns:a16="http://schemas.microsoft.com/office/drawing/2014/main" id="{8AD59B1F-EBC8-4F7C-A66A-418C697504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0"/>
            <a:ext cx="863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34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3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 descr="白いバックグラウンドの前に座っている人形&#10;&#10;低い精度で自動的に生成された説明">
            <a:extLst>
              <a:ext uri="{FF2B5EF4-FFF2-40B4-BE49-F238E27FC236}">
                <a16:creationId xmlns:a16="http://schemas.microsoft.com/office/drawing/2014/main" id="{3A9F6F7E-4903-4554-BE9B-B677F70B2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454" y="643467"/>
            <a:ext cx="51810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53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FC24C17-1874-44A3-8CD0-69347CCD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44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8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What is this job?</a:t>
            </a:r>
            <a:endParaRPr lang="ja-JP" altLang="en-US" sz="80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9AA5EC1-AFCF-4832-B05D-727430178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9074"/>
            <a:ext cx="12192000" cy="48185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serve drinks and food</a:t>
            </a:r>
          </a:p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take care of passengers</a:t>
            </a:r>
          </a:p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work on airplanes</a:t>
            </a:r>
            <a:endParaRPr lang="ja-JP" altLang="en-US" sz="7200" dirty="0">
              <a:solidFill>
                <a:schemeClr val="bg1"/>
              </a:solidFill>
              <a:latin typeface="Eras Bold ITC" panose="020B0907030504020204" pitchFamily="34" charset="0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8712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flight attendant">
            <a:extLst>
              <a:ext uri="{FF2B5EF4-FFF2-40B4-BE49-F238E27FC236}">
                <a16:creationId xmlns:a16="http://schemas.microsoft.com/office/drawing/2014/main" id="{05B9BF13-BCF3-4F0F-992A-FB09739FFA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0"/>
            <a:ext cx="1064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11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FC24C17-1874-44A3-8CD0-69347CCD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44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8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What is this job?</a:t>
            </a:r>
            <a:endParaRPr lang="ja-JP" altLang="en-US" sz="80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9AA5EC1-AFCF-4832-B05D-727430178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9074"/>
            <a:ext cx="12192000" cy="48185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like to make something</a:t>
            </a:r>
          </a:p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need special technique</a:t>
            </a:r>
          </a:p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build houses </a:t>
            </a:r>
          </a:p>
          <a:p>
            <a:pPr>
              <a:lnSpc>
                <a:spcPct val="100000"/>
              </a:lnSpc>
            </a:pPr>
            <a:endParaRPr lang="ja-JP" altLang="en-US" sz="7200" dirty="0">
              <a:solidFill>
                <a:schemeClr val="bg1"/>
              </a:solidFill>
              <a:latin typeface="Eras Bold ITC" panose="020B0907030504020204" pitchFamily="34" charset="0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1780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carpenter">
            <a:extLst>
              <a:ext uri="{FF2B5EF4-FFF2-40B4-BE49-F238E27FC236}">
                <a16:creationId xmlns:a16="http://schemas.microsoft.com/office/drawing/2014/main" id="{AF0FB498-DCA1-460B-9FD1-29B45F7E03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0"/>
            <a:ext cx="10604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13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FC24C17-1874-44A3-8CD0-69347CCD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44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8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What is this job?</a:t>
            </a:r>
            <a:endParaRPr lang="ja-JP" altLang="en-US" sz="80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9AA5EC1-AFCF-4832-B05D-727430178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9074"/>
            <a:ext cx="12192000" cy="48185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help old people</a:t>
            </a:r>
          </a:p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like to talk with people</a:t>
            </a:r>
          </a:p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very kind</a:t>
            </a:r>
            <a:endParaRPr lang="ja-JP" altLang="en-US" sz="7200" dirty="0">
              <a:solidFill>
                <a:schemeClr val="bg1"/>
              </a:solidFill>
              <a:latin typeface="Eras Bold ITC" panose="020B0907030504020204" pitchFamily="34" charset="0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759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care worker">
            <a:extLst>
              <a:ext uri="{FF2B5EF4-FFF2-40B4-BE49-F238E27FC236}">
                <a16:creationId xmlns:a16="http://schemas.microsoft.com/office/drawing/2014/main" id="{9B7965FB-0CAB-445D-BD90-768CC628AF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3" y="0"/>
            <a:ext cx="9921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76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FC24C17-1874-44A3-8CD0-69347CCD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44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8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What is this job?</a:t>
            </a:r>
            <a:endParaRPr lang="ja-JP" altLang="en-US" sz="80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9AA5EC1-AFCF-4832-B05D-727430178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9074"/>
            <a:ext cx="12192000" cy="48185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teach something at school</a:t>
            </a:r>
          </a:p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love children</a:t>
            </a:r>
          </a:p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Some teach sports, too.</a:t>
            </a:r>
            <a:endParaRPr lang="ja-JP" altLang="en-US" sz="7200" dirty="0">
              <a:solidFill>
                <a:schemeClr val="bg1"/>
              </a:solidFill>
              <a:latin typeface="Eras Bold ITC" panose="020B0907030504020204" pitchFamily="34" charset="0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36159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teacher">
            <a:extLst>
              <a:ext uri="{FF2B5EF4-FFF2-40B4-BE49-F238E27FC236}">
                <a16:creationId xmlns:a16="http://schemas.microsoft.com/office/drawing/2014/main" id="{BAB39CEB-C023-4AE0-AB91-25D32E7008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0"/>
            <a:ext cx="10463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450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FC24C17-1874-44A3-8CD0-69347CCD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44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8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What is this job?</a:t>
            </a:r>
            <a:endParaRPr lang="ja-JP" altLang="en-US" sz="80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9AA5EC1-AFCF-4832-B05D-727430178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9074"/>
            <a:ext cx="12192000" cy="48185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take care of animals</a:t>
            </a:r>
          </a:p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love animals</a:t>
            </a:r>
          </a:p>
          <a:p>
            <a:pPr>
              <a:lnSpc>
                <a:spcPct val="100000"/>
              </a:lnSpc>
            </a:pPr>
            <a:r>
              <a:rPr lang="en-US" altLang="ja-JP" sz="7200" dirty="0">
                <a:solidFill>
                  <a:schemeClr val="bg1"/>
                </a:solidFill>
                <a:latin typeface="Eras Bold ITC" panose="020B0907030504020204" pitchFamily="34" charset="0"/>
                <a:ea typeface="BIZ UDPゴシック" panose="020B0400000000000000" pitchFamily="50" charset="-128"/>
              </a:rPr>
              <a:t>called animal doctor</a:t>
            </a:r>
            <a:endParaRPr lang="ja-JP" altLang="en-US" sz="7200" dirty="0">
              <a:solidFill>
                <a:schemeClr val="bg1"/>
              </a:solidFill>
              <a:latin typeface="Eras Bold ITC" panose="020B0907030504020204" pitchFamily="34" charset="0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129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vet">
            <a:extLst>
              <a:ext uri="{FF2B5EF4-FFF2-40B4-BE49-F238E27FC236}">
                <a16:creationId xmlns:a16="http://schemas.microsoft.com/office/drawing/2014/main" id="{AFE2618D-E396-488F-A3CC-DC718C22EA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0"/>
            <a:ext cx="8243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voice actor">
            <a:extLst>
              <a:ext uri="{FF2B5EF4-FFF2-40B4-BE49-F238E27FC236}">
                <a16:creationId xmlns:a16="http://schemas.microsoft.com/office/drawing/2014/main" id="{99229B38-B241-4EAB-B1E8-A09958C23F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3" y="0"/>
            <a:ext cx="9871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10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DA5EB-881F-4A1A-A1D1-35D80B7667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11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Let’s think!</a:t>
            </a:r>
            <a:endParaRPr lang="ja-JP" altLang="en-US" sz="115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40A37-AB53-460E-895E-25FE9D25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191" y="4140484"/>
            <a:ext cx="10582381" cy="2167849"/>
          </a:xfrm>
        </p:spPr>
        <p:txBody>
          <a:bodyPr>
            <a:norm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友達の良さや可能性を見つけるために</a:t>
            </a:r>
            <a:endParaRPr lang="en-US" altLang="ja-JP" sz="4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4000" dirty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どんな質問をしたらいいのだろう？</a:t>
            </a:r>
          </a:p>
        </p:txBody>
      </p:sp>
    </p:spTree>
    <p:extLst>
      <p:ext uri="{BB962C8B-B14F-4D97-AF65-F5344CB8AC3E}">
        <p14:creationId xmlns:p14="http://schemas.microsoft.com/office/powerpoint/2010/main" val="35576871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DA5EB-881F-4A1A-A1D1-35D80B766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101" y="279881"/>
            <a:ext cx="11609797" cy="2504415"/>
          </a:xfrm>
        </p:spPr>
        <p:txBody>
          <a:bodyPr>
            <a:noAutofit/>
          </a:bodyPr>
          <a:lstStyle/>
          <a:p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 like sports.</a:t>
            </a:r>
            <a:endParaRPr lang="ja-JP" alt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40A37-AB53-460E-895E-25FE9D25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89" y="3606228"/>
            <a:ext cx="11928297" cy="3164441"/>
          </a:xfrm>
        </p:spPr>
        <p:txBody>
          <a:bodyPr>
            <a:normAutofit/>
          </a:bodyPr>
          <a:lstStyle/>
          <a:p>
            <a:endParaRPr lang="ja-JP" altLang="en-US" sz="4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3198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DA5EB-881F-4A1A-A1D1-35D80B766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101" y="279881"/>
            <a:ext cx="11609797" cy="2504415"/>
          </a:xfrm>
        </p:spPr>
        <p:txBody>
          <a:bodyPr>
            <a:noAutofit/>
          </a:bodyPr>
          <a:lstStyle/>
          <a:p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I’m interested in computers.</a:t>
            </a:r>
            <a:endParaRPr lang="ja-JP" alt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40A37-AB53-460E-895E-25FE9D25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89" y="3606228"/>
            <a:ext cx="11928297" cy="3164441"/>
          </a:xfrm>
        </p:spPr>
        <p:txBody>
          <a:bodyPr>
            <a:normAutofit/>
          </a:bodyPr>
          <a:lstStyle/>
          <a:p>
            <a:endParaRPr lang="ja-JP" altLang="en-US" sz="4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97424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DA5EB-881F-4A1A-A1D1-35D80B766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89" y="1266201"/>
            <a:ext cx="11609797" cy="1456450"/>
          </a:xfrm>
        </p:spPr>
        <p:txBody>
          <a:bodyPr>
            <a:noAutofit/>
          </a:bodyPr>
          <a:lstStyle/>
          <a:p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My favorite food is ramen.</a:t>
            </a:r>
            <a:endParaRPr lang="ja-JP" alt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40A37-AB53-460E-895E-25FE9D25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89" y="2876764"/>
            <a:ext cx="11928297" cy="3893906"/>
          </a:xfrm>
        </p:spPr>
        <p:txBody>
          <a:bodyPr>
            <a:normAutofit/>
          </a:bodyPr>
          <a:lstStyle/>
          <a:p>
            <a:endParaRPr lang="ja-JP" altLang="en-US" sz="4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34516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DA5EB-881F-4A1A-A1D1-35D80B766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101" y="279881"/>
            <a:ext cx="11609797" cy="2504415"/>
          </a:xfrm>
        </p:spPr>
        <p:txBody>
          <a:bodyPr>
            <a:noAutofit/>
          </a:bodyPr>
          <a:lstStyle/>
          <a:p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It’s interesting to take pictures.</a:t>
            </a:r>
            <a:endParaRPr lang="ja-JP" alt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40A37-AB53-460E-895E-25FE9D25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89" y="3606228"/>
            <a:ext cx="11928297" cy="3164441"/>
          </a:xfrm>
        </p:spPr>
        <p:txBody>
          <a:bodyPr>
            <a:normAutofit/>
          </a:bodyPr>
          <a:lstStyle/>
          <a:p>
            <a:endParaRPr lang="ja-JP" altLang="en-US" sz="4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7929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DA5EB-881F-4A1A-A1D1-35D80B766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101" y="279881"/>
            <a:ext cx="11609797" cy="2504415"/>
          </a:xfrm>
        </p:spPr>
        <p:txBody>
          <a:bodyPr>
            <a:noAutofit/>
          </a:bodyPr>
          <a:lstStyle/>
          <a:p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 want more money.</a:t>
            </a:r>
            <a:endParaRPr lang="ja-JP" alt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40A37-AB53-460E-895E-25FE9D25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89" y="3606228"/>
            <a:ext cx="11928297" cy="3164441"/>
          </a:xfrm>
        </p:spPr>
        <p:txBody>
          <a:bodyPr>
            <a:normAutofit/>
          </a:bodyPr>
          <a:lstStyle/>
          <a:p>
            <a:endParaRPr lang="ja-JP" altLang="en-US" sz="4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6020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DA5EB-881F-4A1A-A1D1-35D80B766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101" y="279881"/>
            <a:ext cx="11609797" cy="2504415"/>
          </a:xfrm>
        </p:spPr>
        <p:txBody>
          <a:bodyPr>
            <a:noAutofit/>
          </a:bodyPr>
          <a:lstStyle/>
          <a:p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I’m interested in computers.</a:t>
            </a:r>
            <a:endParaRPr lang="ja-JP" alt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40A37-AB53-460E-895E-25FE9D25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89" y="3606228"/>
            <a:ext cx="11928297" cy="3164441"/>
          </a:xfrm>
        </p:spPr>
        <p:txBody>
          <a:bodyPr>
            <a:normAutofit/>
          </a:bodyPr>
          <a:lstStyle/>
          <a:p>
            <a:endParaRPr lang="ja-JP" altLang="en-US" sz="4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70084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DA5EB-881F-4A1A-A1D1-35D80B766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101" y="279881"/>
            <a:ext cx="11609797" cy="2504415"/>
          </a:xfrm>
        </p:spPr>
        <p:txBody>
          <a:bodyPr>
            <a:noAutofit/>
          </a:bodyPr>
          <a:lstStyle/>
          <a:p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I’m good at painting.</a:t>
            </a:r>
            <a:endParaRPr lang="ja-JP" alt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40A37-AB53-460E-895E-25FE9D25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89" y="3606228"/>
            <a:ext cx="11928297" cy="3164441"/>
          </a:xfrm>
        </p:spPr>
        <p:txBody>
          <a:bodyPr>
            <a:normAutofit/>
          </a:bodyPr>
          <a:lstStyle/>
          <a:p>
            <a:endParaRPr lang="ja-JP" altLang="en-US" sz="4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81722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DA5EB-881F-4A1A-A1D1-35D80B766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89" y="1266201"/>
            <a:ext cx="11609797" cy="1456450"/>
          </a:xfrm>
        </p:spPr>
        <p:txBody>
          <a:bodyPr>
            <a:noAutofit/>
          </a:bodyPr>
          <a:lstStyle/>
          <a:p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My favorite animal  is panda.</a:t>
            </a:r>
            <a:endParaRPr lang="ja-JP" alt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40A37-AB53-460E-895E-25FE9D25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89" y="2876764"/>
            <a:ext cx="11928297" cy="3893906"/>
          </a:xfrm>
        </p:spPr>
        <p:txBody>
          <a:bodyPr>
            <a:normAutofit/>
          </a:bodyPr>
          <a:lstStyle/>
          <a:p>
            <a:endParaRPr lang="ja-JP" altLang="en-US" sz="4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36156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DA5EB-881F-4A1A-A1D1-35D80B766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101" y="279881"/>
            <a:ext cx="11609797" cy="2504415"/>
          </a:xfrm>
        </p:spPr>
        <p:txBody>
          <a:bodyPr>
            <a:noAutofit/>
          </a:bodyPr>
          <a:lstStyle/>
          <a:p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It’s fun to go shopping.</a:t>
            </a:r>
            <a:endParaRPr lang="ja-JP" alt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40A37-AB53-460E-895E-25FE9D25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89" y="3606228"/>
            <a:ext cx="11928297" cy="3164441"/>
          </a:xfrm>
        </p:spPr>
        <p:txBody>
          <a:bodyPr>
            <a:normAutofit/>
          </a:bodyPr>
          <a:lstStyle/>
          <a:p>
            <a:endParaRPr lang="ja-JP" altLang="en-US" sz="4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8642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confectioner">
            <a:extLst>
              <a:ext uri="{FF2B5EF4-FFF2-40B4-BE49-F238E27FC236}">
                <a16:creationId xmlns:a16="http://schemas.microsoft.com/office/drawing/2014/main" id="{254A3207-68B0-4757-9F49-A30CFBB9B7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8" y="0"/>
            <a:ext cx="10614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91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DA5EB-881F-4A1A-A1D1-35D80B766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101" y="279881"/>
            <a:ext cx="11609797" cy="2504415"/>
          </a:xfrm>
        </p:spPr>
        <p:txBody>
          <a:bodyPr>
            <a:noAutofit/>
          </a:bodyPr>
          <a:lstStyle/>
          <a:p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</a:t>
            </a:r>
            <a:r>
              <a:rPr lang="ja-JP" alt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want</a:t>
            </a:r>
            <a:r>
              <a:rPr lang="ja-JP" alt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to</a:t>
            </a:r>
            <a:r>
              <a:rPr lang="ja-JP" alt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visit Kyoto.</a:t>
            </a:r>
            <a:endParaRPr lang="ja-JP" alt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40A37-AB53-460E-895E-25FE9D25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89" y="3606228"/>
            <a:ext cx="11928297" cy="3164441"/>
          </a:xfrm>
        </p:spPr>
        <p:txBody>
          <a:bodyPr>
            <a:normAutofit/>
          </a:bodyPr>
          <a:lstStyle/>
          <a:p>
            <a:endParaRPr lang="ja-JP" altLang="en-US" sz="4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88366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DA5EB-881F-4A1A-A1D1-35D80B766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101" y="279881"/>
            <a:ext cx="11609797" cy="2504415"/>
          </a:xfrm>
        </p:spPr>
        <p:txBody>
          <a:bodyPr>
            <a:noAutofit/>
          </a:bodyPr>
          <a:lstStyle/>
          <a:p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I’m good at singing.</a:t>
            </a:r>
            <a:endParaRPr lang="ja-JP" alt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40A37-AB53-460E-895E-25FE9D25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89" y="3606228"/>
            <a:ext cx="11928297" cy="3164441"/>
          </a:xfrm>
        </p:spPr>
        <p:txBody>
          <a:bodyPr>
            <a:normAutofit/>
          </a:bodyPr>
          <a:lstStyle/>
          <a:p>
            <a:endParaRPr lang="ja-JP" altLang="en-US" sz="4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03282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DA5EB-881F-4A1A-A1D1-35D80B766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101" y="279881"/>
            <a:ext cx="11609797" cy="2504415"/>
          </a:xfrm>
        </p:spPr>
        <p:txBody>
          <a:bodyPr>
            <a:noAutofit/>
          </a:bodyPr>
          <a:lstStyle/>
          <a:p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I’m interested in history.</a:t>
            </a:r>
            <a:endParaRPr lang="ja-JP" alt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40A37-AB53-460E-895E-25FE9D25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89" y="3606228"/>
            <a:ext cx="11928297" cy="3164441"/>
          </a:xfrm>
        </p:spPr>
        <p:txBody>
          <a:bodyPr>
            <a:normAutofit/>
          </a:bodyPr>
          <a:lstStyle/>
          <a:p>
            <a:endParaRPr lang="ja-JP" altLang="en-US" sz="4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17461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DA5EB-881F-4A1A-A1D1-35D80B766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101" y="279881"/>
            <a:ext cx="11609797" cy="2504415"/>
          </a:xfrm>
        </p:spPr>
        <p:txBody>
          <a:bodyPr>
            <a:noAutofit/>
          </a:bodyPr>
          <a:lstStyle/>
          <a:p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It’s fun </a:t>
            </a:r>
            <a:b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</a:br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to talk with people.</a:t>
            </a:r>
            <a:endParaRPr lang="ja-JP" alt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40A37-AB53-460E-895E-25FE9D25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89" y="3606228"/>
            <a:ext cx="11928297" cy="3164441"/>
          </a:xfrm>
        </p:spPr>
        <p:txBody>
          <a:bodyPr>
            <a:normAutofit/>
          </a:bodyPr>
          <a:lstStyle/>
          <a:p>
            <a:endParaRPr lang="ja-JP" altLang="en-US" sz="4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90769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DA5EB-881F-4A1A-A1D1-35D80B766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101" y="279881"/>
            <a:ext cx="11609797" cy="2504415"/>
          </a:xfrm>
        </p:spPr>
        <p:txBody>
          <a:bodyPr>
            <a:noAutofit/>
          </a:bodyPr>
          <a:lstStyle/>
          <a:p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I’m interested in foreign cultures.</a:t>
            </a:r>
            <a:endParaRPr lang="ja-JP" alt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40A37-AB53-460E-895E-25FE9D25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89" y="3606228"/>
            <a:ext cx="11928297" cy="3164441"/>
          </a:xfrm>
        </p:spPr>
        <p:txBody>
          <a:bodyPr>
            <a:normAutofit/>
          </a:bodyPr>
          <a:lstStyle/>
          <a:p>
            <a:endParaRPr lang="ja-JP" altLang="en-US" sz="4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90417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5DA5EB-881F-4A1A-A1D1-35D80B766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101" y="279881"/>
            <a:ext cx="11609797" cy="2504415"/>
          </a:xfrm>
        </p:spPr>
        <p:txBody>
          <a:bodyPr>
            <a:noAutofit/>
          </a:bodyPr>
          <a:lstStyle/>
          <a:p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It’s fun </a:t>
            </a:r>
            <a:b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</a:br>
            <a:r>
              <a:rPr lang="en-US" altLang="ja-JP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to make something.</a:t>
            </a:r>
            <a:endParaRPr lang="ja-JP" alt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2C40A37-AB53-460E-895E-25FE9D25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289" y="3606228"/>
            <a:ext cx="11928297" cy="3164441"/>
          </a:xfrm>
        </p:spPr>
        <p:txBody>
          <a:bodyPr>
            <a:normAutofit/>
          </a:bodyPr>
          <a:lstStyle/>
          <a:p>
            <a:endParaRPr lang="ja-JP" altLang="en-US" sz="4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4250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farmer">
            <a:extLst>
              <a:ext uri="{FF2B5EF4-FFF2-40B4-BE49-F238E27FC236}">
                <a16:creationId xmlns:a16="http://schemas.microsoft.com/office/drawing/2014/main" id="{959B85C4-BDAB-4251-AE72-1763CE9288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0"/>
            <a:ext cx="10271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14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pilot">
            <a:extLst>
              <a:ext uri="{FF2B5EF4-FFF2-40B4-BE49-F238E27FC236}">
                <a16:creationId xmlns:a16="http://schemas.microsoft.com/office/drawing/2014/main" id="{2AE701BC-48AC-4DE4-8DE0-C4FCAA179F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0"/>
            <a:ext cx="1057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55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cartoonist">
            <a:extLst>
              <a:ext uri="{FF2B5EF4-FFF2-40B4-BE49-F238E27FC236}">
                <a16:creationId xmlns:a16="http://schemas.microsoft.com/office/drawing/2014/main" id="{6858CE44-8651-4D15-A71C-3255E3C45C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25" y="0"/>
            <a:ext cx="10013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29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actor">
            <a:extLst>
              <a:ext uri="{FF2B5EF4-FFF2-40B4-BE49-F238E27FC236}">
                <a16:creationId xmlns:a16="http://schemas.microsoft.com/office/drawing/2014/main" id="{E8CB9C4C-FBD3-4CAB-B889-C3FE3F99AE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3" y="0"/>
            <a:ext cx="1021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22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245</Words>
  <Application>Microsoft Office PowerPoint</Application>
  <PresentationFormat>ワイド画面</PresentationFormat>
  <Paragraphs>66</Paragraphs>
  <Slides>55</Slides>
  <Notes>16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55</vt:i4>
      </vt:variant>
    </vt:vector>
  </HeadingPairs>
  <TitlesOfParts>
    <vt:vector size="65" baseType="lpstr">
      <vt:lpstr>BIZ UDPゴシック</vt:lpstr>
      <vt:lpstr>HGS創英角ﾎﾟｯﾌﾟ体</vt:lpstr>
      <vt:lpstr>游ゴシック</vt:lpstr>
      <vt:lpstr>游ゴシック Light</vt:lpstr>
      <vt:lpstr>Amasis MT Pro Black</vt:lpstr>
      <vt:lpstr>Arial</vt:lpstr>
      <vt:lpstr>Calibri</vt:lpstr>
      <vt:lpstr>Eras Bold ITC</vt:lpstr>
      <vt:lpstr>Rockwell</vt:lpstr>
      <vt:lpstr>Office テーマ</vt:lpstr>
      <vt:lpstr>What is this job?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What is this job?</vt:lpstr>
      <vt:lpstr>What is this job?</vt:lpstr>
      <vt:lpstr>PowerPoint プレゼンテーション</vt:lpstr>
      <vt:lpstr>What is this job?</vt:lpstr>
      <vt:lpstr>PowerPoint プレゼンテーション</vt:lpstr>
      <vt:lpstr>What is this job?</vt:lpstr>
      <vt:lpstr>PowerPoint プレゼンテーション</vt:lpstr>
      <vt:lpstr>What is this job?</vt:lpstr>
      <vt:lpstr>PowerPoint プレゼンテーション</vt:lpstr>
      <vt:lpstr>What is this job?</vt:lpstr>
      <vt:lpstr>PowerPoint プレゼンテーション</vt:lpstr>
      <vt:lpstr>What is this job?</vt:lpstr>
      <vt:lpstr>PowerPoint プレゼンテーション</vt:lpstr>
      <vt:lpstr>What is this job?</vt:lpstr>
      <vt:lpstr>PowerPoint プレゼンテーション</vt:lpstr>
      <vt:lpstr>Let’s think!</vt:lpstr>
      <vt:lpstr>I like sports.</vt:lpstr>
      <vt:lpstr>I’m interested in computers.</vt:lpstr>
      <vt:lpstr>My favorite food is ramen.</vt:lpstr>
      <vt:lpstr>It’s interesting to take pictures.</vt:lpstr>
      <vt:lpstr>I want more money.</vt:lpstr>
      <vt:lpstr>I’m interested in computers.</vt:lpstr>
      <vt:lpstr>I’m good at painting.</vt:lpstr>
      <vt:lpstr>My favorite animal  is panda.</vt:lpstr>
      <vt:lpstr>It’s fun to go shopping.</vt:lpstr>
      <vt:lpstr>I want to visit Kyoto.</vt:lpstr>
      <vt:lpstr>I’m good at singing.</vt:lpstr>
      <vt:lpstr>I’m interested in history.</vt:lpstr>
      <vt:lpstr>It’s fun  to talk with people.</vt:lpstr>
      <vt:lpstr>I’m interested in foreign cultures.</vt:lpstr>
      <vt:lpstr>It’s fun  to make something.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this job?</dc:title>
  <dc:creator>Oyama Naofumi</dc:creator>
  <cp:lastModifiedBy>Naofumi Oyama</cp:lastModifiedBy>
  <cp:revision>10</cp:revision>
  <cp:lastPrinted>2021-07-05T23:23:09Z</cp:lastPrinted>
  <dcterms:created xsi:type="dcterms:W3CDTF">2021-07-05T22:54:05Z</dcterms:created>
  <dcterms:modified xsi:type="dcterms:W3CDTF">2026-05-17T16:58:30Z</dcterms:modified>
</cp:coreProperties>
</file>