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598" autoAdjust="0"/>
  </p:normalViewPr>
  <p:slideViewPr>
    <p:cSldViewPr snapToGrid="0">
      <p:cViewPr varScale="1">
        <p:scale>
          <a:sx n="59" d="100"/>
          <a:sy n="59" d="100"/>
        </p:scale>
        <p:origin x="14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560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94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191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145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341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005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586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6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40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00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83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31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29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63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2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39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322DC-F739-49F7-8375-9775B6BE3920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E4F886-CA45-40DF-A27E-2EAC8F08C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82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7CD65B-F062-4B8D-AA45-9C66AE49B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87" y="2404534"/>
            <a:ext cx="7315200" cy="1646302"/>
          </a:xfrm>
        </p:spPr>
        <p:txBody>
          <a:bodyPr/>
          <a:lstStyle/>
          <a:p>
            <a:pPr algn="ctr"/>
            <a:r>
              <a:rPr kumimoji="1" lang="en-US" altLang="ja-JP" sz="115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ARTER" panose="02000000000000000000" pitchFamily="2" charset="0"/>
              </a:rPr>
              <a:t>Find the Words</a:t>
            </a:r>
            <a:endParaRPr kumimoji="1" lang="ja-JP" altLang="en-US" sz="115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CARTER" panose="02000000000000000000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E198E1-06E9-4F2A-AF6C-8C3E99BD3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141" y="4050836"/>
            <a:ext cx="6043091" cy="76079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2000" dirty="0"/>
              <a:t>big-mountains QUIZ special 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25357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A9ACCC6-1766-4339-A2C4-F0FCE664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29" y="270250"/>
            <a:ext cx="8374899" cy="12125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kumimoji="1" lang="en-US" altLang="ja-JP" sz="6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oo</a:t>
            </a:r>
            <a:r>
              <a:rPr kumimoji="1" lang="ja-JP" altLang="en-US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　　</a:t>
            </a:r>
            <a:r>
              <a:rPr kumimoji="1" lang="en-US" altLang="ja-JP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</a:t>
            </a:r>
            <a:r>
              <a:rPr kumimoji="1" lang="ja-JP" altLang="en-US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❶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37D31-1A33-4754-A2AF-BA16FDE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29" y="1512640"/>
            <a:ext cx="8374899" cy="5345360"/>
          </a:xfrm>
        </p:spPr>
        <p:txBody>
          <a:bodyPr numCol="3">
            <a:normAutofit/>
          </a:bodyPr>
          <a:lstStyle/>
          <a:p>
            <a:r>
              <a:rPr kumimoji="1" lang="en-US" altLang="ja-JP" sz="4000" dirty="0">
                <a:latin typeface="Comic Sans MS" panose="030F0702030302020204" pitchFamily="66" charset="0"/>
              </a:rPr>
              <a:t>zoo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too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fool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kangaroo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bamboo</a:t>
            </a:r>
            <a:endParaRPr lang="en-US" altLang="ja-JP" sz="4000" dirty="0">
              <a:latin typeface="Comic Sans MS" panose="030F0702030302020204" pitchFamily="66" charset="0"/>
            </a:endParaRP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shampoo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cool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pool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tool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school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room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bloom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root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shoot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moon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soon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noon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afternoon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spoon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cartoon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balloon</a:t>
            </a:r>
          </a:p>
        </p:txBody>
      </p:sp>
    </p:spTree>
    <p:extLst>
      <p:ext uri="{BB962C8B-B14F-4D97-AF65-F5344CB8AC3E}">
        <p14:creationId xmlns:p14="http://schemas.microsoft.com/office/powerpoint/2010/main" val="197082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A9ACCC6-1766-4339-A2C4-F0FCE664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29" y="270250"/>
            <a:ext cx="8374899" cy="12125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kumimoji="1" lang="en-US" altLang="ja-JP" sz="6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oo</a:t>
            </a:r>
            <a:r>
              <a:rPr kumimoji="1" lang="ja-JP" altLang="en-US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　　</a:t>
            </a:r>
            <a:r>
              <a:rPr kumimoji="1" lang="en-US" altLang="ja-JP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</a:t>
            </a:r>
            <a:r>
              <a:rPr kumimoji="1" lang="ja-JP" altLang="en-US" sz="6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❷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37D31-1A33-4754-A2AF-BA16FDE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27" y="1512640"/>
            <a:ext cx="8755901" cy="5345360"/>
          </a:xfrm>
        </p:spPr>
        <p:txBody>
          <a:bodyPr numCol="3">
            <a:normAutofit/>
          </a:bodyPr>
          <a:lstStyle/>
          <a:p>
            <a:r>
              <a:rPr lang="en-US" altLang="ja-JP" sz="4000" dirty="0">
                <a:latin typeface="Comic Sans MS" panose="030F0702030302020204" pitchFamily="66" charset="0"/>
              </a:rPr>
              <a:t>g</a:t>
            </a:r>
            <a:r>
              <a:rPr kumimoji="1" lang="en-US" altLang="ja-JP" sz="4000" dirty="0">
                <a:latin typeface="Comic Sans MS" panose="030F0702030302020204" pitchFamily="66" charset="0"/>
              </a:rPr>
              <a:t>ood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food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choose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roof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tooth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foot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wood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book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cook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wool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blood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flood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floor</a:t>
            </a:r>
            <a:endParaRPr lang="en-US" altLang="ja-JP" sz="4000" dirty="0">
              <a:latin typeface="Comic Sans MS" panose="030F0702030302020204" pitchFamily="66" charset="0"/>
            </a:endParaRP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stood</a:t>
            </a:r>
          </a:p>
          <a:p>
            <a:r>
              <a:rPr lang="en-US" altLang="ja-JP" sz="3600" dirty="0">
                <a:latin typeface="Comic Sans MS" panose="030F0702030302020204" pitchFamily="66" charset="0"/>
              </a:rPr>
              <a:t>understood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look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door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poor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took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mistook</a:t>
            </a:r>
          </a:p>
        </p:txBody>
      </p:sp>
    </p:spTree>
    <p:extLst>
      <p:ext uri="{BB962C8B-B14F-4D97-AF65-F5344CB8AC3E}">
        <p14:creationId xmlns:p14="http://schemas.microsoft.com/office/powerpoint/2010/main" val="254864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A9ACCC6-1766-4339-A2C4-F0FCE664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29" y="270250"/>
            <a:ext cx="8374899" cy="12125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kumimoji="1" lang="en-US" altLang="ja-JP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ea</a:t>
            </a:r>
            <a:r>
              <a:rPr lang="en-US" altLang="ja-JP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ja-JP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　</a:t>
            </a:r>
            <a:r>
              <a:rPr lang="en-US" altLang="ja-JP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</a:t>
            </a:r>
            <a:r>
              <a:rPr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①</a:t>
            </a:r>
            <a:endParaRPr kumimoji="1" lang="ja-JP" alt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37D31-1A33-4754-A2AF-BA16FDE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29" y="1512640"/>
            <a:ext cx="8451100" cy="5345360"/>
          </a:xfrm>
        </p:spPr>
        <p:txBody>
          <a:bodyPr numCol="3">
            <a:normAutofit/>
          </a:bodyPr>
          <a:lstStyle/>
          <a:p>
            <a:r>
              <a:rPr lang="en-US" altLang="ja-JP" sz="4000" dirty="0">
                <a:latin typeface="Comic Sans MS" panose="030F0702030302020204" pitchFamily="66" charset="0"/>
              </a:rPr>
              <a:t>dead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head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bread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spread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weather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feather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leather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heaven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heavy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health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death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ready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break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breakfast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instead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weapon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sweater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measure</a:t>
            </a:r>
          </a:p>
        </p:txBody>
      </p:sp>
    </p:spTree>
    <p:extLst>
      <p:ext uri="{BB962C8B-B14F-4D97-AF65-F5344CB8AC3E}">
        <p14:creationId xmlns:p14="http://schemas.microsoft.com/office/powerpoint/2010/main" val="173059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A9ACCC6-1766-4339-A2C4-F0FCE664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29" y="270250"/>
            <a:ext cx="8374899" cy="12125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kumimoji="1" lang="en-US" altLang="ja-JP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ea</a:t>
            </a:r>
            <a:r>
              <a:rPr lang="en-US" altLang="ja-JP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ja-JP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　</a:t>
            </a:r>
            <a:r>
              <a:rPr lang="en-US" altLang="ja-JP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</a:t>
            </a:r>
            <a:r>
              <a:rPr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②</a:t>
            </a:r>
            <a:endParaRPr kumimoji="1" lang="ja-JP" alt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37D31-1A33-4754-A2AF-BA16FDE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29" y="1512640"/>
            <a:ext cx="8110330" cy="5345360"/>
          </a:xfrm>
        </p:spPr>
        <p:txBody>
          <a:bodyPr numCol="3">
            <a:normAutofit/>
          </a:bodyPr>
          <a:lstStyle/>
          <a:p>
            <a:r>
              <a:rPr kumimoji="1" lang="en-US" altLang="ja-JP" sz="4000" dirty="0">
                <a:latin typeface="Comic Sans MS" panose="030F0702030302020204" pitchFamily="66" charset="0"/>
              </a:rPr>
              <a:t>treasure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area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appear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disappear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bear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beach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beautiful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clean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earth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early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create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disease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dream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each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hear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wear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great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learn</a:t>
            </a:r>
          </a:p>
        </p:txBody>
      </p:sp>
    </p:spTree>
    <p:extLst>
      <p:ext uri="{BB962C8B-B14F-4D97-AF65-F5344CB8AC3E}">
        <p14:creationId xmlns:p14="http://schemas.microsoft.com/office/powerpoint/2010/main" val="412971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A9ACCC6-1766-4339-A2C4-F0FCE664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29" y="270250"/>
            <a:ext cx="8374899" cy="12125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kumimoji="1" lang="en-US" altLang="ja-JP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ea</a:t>
            </a:r>
            <a:r>
              <a:rPr lang="en-US" altLang="ja-JP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　</a:t>
            </a:r>
            <a:r>
              <a:rPr lang="en-US" altLang="ja-JP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part</a:t>
            </a:r>
            <a:r>
              <a:rPr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③</a:t>
            </a:r>
            <a:endParaRPr kumimoji="1" lang="ja-JP" alt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AB37D31-1A33-4754-A2AF-BA16FDE2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29" y="1512640"/>
            <a:ext cx="8110330" cy="5345360"/>
          </a:xfrm>
        </p:spPr>
        <p:txBody>
          <a:bodyPr numCol="3">
            <a:normAutofit/>
          </a:bodyPr>
          <a:lstStyle/>
          <a:p>
            <a:r>
              <a:rPr lang="en-US" altLang="ja-JP" sz="4000" dirty="0">
                <a:latin typeface="Comic Sans MS" panose="030F0702030302020204" pitchFamily="66" charset="0"/>
              </a:rPr>
              <a:t>leave</a:t>
            </a:r>
          </a:p>
          <a:p>
            <a:r>
              <a:rPr kumimoji="1" lang="en-US" altLang="ja-JP" sz="4000" dirty="0">
                <a:latin typeface="Comic Sans MS" panose="030F0702030302020204" pitchFamily="66" charset="0"/>
              </a:rPr>
              <a:t>mean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meal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meat loaf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near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read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real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really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season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seat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sea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speak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spread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stream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teach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teacher</a:t>
            </a:r>
          </a:p>
          <a:p>
            <a:r>
              <a:rPr lang="en-US" altLang="ja-JP" sz="4000" dirty="0">
                <a:latin typeface="Comic Sans MS" panose="030F0702030302020204" pitchFamily="66" charset="0"/>
              </a:rPr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04083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107</Words>
  <Application>Microsoft Office PowerPoint</Application>
  <PresentationFormat>画面に合わせる (4:3)</PresentationFormat>
  <Paragraphs>102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AR CARTER</vt:lpstr>
      <vt:lpstr>Arial</vt:lpstr>
      <vt:lpstr>Comic Sans MS</vt:lpstr>
      <vt:lpstr>Trebuchet MS</vt:lpstr>
      <vt:lpstr>Wingdings 3</vt:lpstr>
      <vt:lpstr>ファセット</vt:lpstr>
      <vt:lpstr>Find the Words</vt:lpstr>
      <vt:lpstr>oo　　part❶</vt:lpstr>
      <vt:lpstr>oo　　part❷</vt:lpstr>
      <vt:lpstr>ea 　part①</vt:lpstr>
      <vt:lpstr>ea 　part②</vt:lpstr>
      <vt:lpstr>ea 　part③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the Words</dc:title>
  <dc:creator>Oyama Naofumi</dc:creator>
  <cp:lastModifiedBy>Oyama Naofumi</cp:lastModifiedBy>
  <cp:revision>7</cp:revision>
  <dcterms:created xsi:type="dcterms:W3CDTF">2019-09-27T02:49:33Z</dcterms:created>
  <dcterms:modified xsi:type="dcterms:W3CDTF">2019-09-30T14:15:26Z</dcterms:modified>
</cp:coreProperties>
</file>