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14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31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38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86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760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74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19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73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463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1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02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376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95E35-D242-4D2E-AA32-B3CB4C806C0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AF678-506E-4F00-B81B-2572308E2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93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単語のパーツ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接頭辞</a:t>
            </a:r>
            <a:r>
              <a:rPr lang="ja-JP" altLang="en-US" sz="36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・接尾辞</a:t>
            </a:r>
            <a:endParaRPr kumimoji="1" lang="en-US" altLang="ja-JP" sz="3600" dirty="0">
              <a:solidFill>
                <a:srgbClr val="C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en-US" altLang="ja-JP" sz="36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prefix / suffix</a:t>
            </a:r>
            <a:endParaRPr kumimoji="1" lang="ja-JP" altLang="en-US" sz="3600" dirty="0">
              <a:solidFill>
                <a:srgbClr val="C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6040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kumimoji="1" lang="en-US" altLang="ja-JP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ea typeface="ＤＦ特太ゴシック体" panose="02010609000101010101" pitchFamily="1" charset="-128"/>
              </a:rPr>
              <a:t>pre</a:t>
            </a:r>
            <a:r>
              <a:rPr kumimoji="1" lang="en-US" altLang="ja-JP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ea typeface="ＤＦ特太ゴシック体" panose="02010609000101010101" pitchFamily="1" charset="-128"/>
              </a:rPr>
              <a:t>-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ＤＦ特太ゴシック体" panose="02010609000101010101" pitchFamily="1" charset="-128"/>
              </a:rPr>
              <a:t>で始まる単語</a:t>
            </a:r>
            <a:endParaRPr kumimoji="1"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ＤＦ特太ゴシック体" panose="02010609000101010101" pitchFamily="1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numCol="2">
            <a:normAutofit fontScale="92500"/>
          </a:bodyPr>
          <a:lstStyle/>
          <a:p>
            <a:r>
              <a:rPr kumimoji="1"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pre</a:t>
            </a:r>
            <a:r>
              <a:rPr kumimoji="1"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cook</a:t>
            </a: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pre</a:t>
            </a:r>
            <a:r>
              <a:rPr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dict</a:t>
            </a:r>
          </a:p>
          <a:p>
            <a:r>
              <a:rPr kumimoji="1"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pre</a:t>
            </a:r>
            <a:r>
              <a:rPr kumimoji="1"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judge</a:t>
            </a: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pre</a:t>
            </a:r>
            <a:r>
              <a:rPr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lude</a:t>
            </a:r>
            <a:endParaRPr kumimoji="1" lang="en-US" altLang="ja-JP" sz="6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r>
              <a:rPr kumimoji="1"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pre</a:t>
            </a:r>
            <a:r>
              <a:rPr kumimoji="1"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pare</a:t>
            </a: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pre</a:t>
            </a:r>
            <a:r>
              <a:rPr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paid</a:t>
            </a: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pre</a:t>
            </a:r>
            <a:r>
              <a:rPr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position</a:t>
            </a: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pre</a:t>
            </a:r>
            <a:r>
              <a:rPr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school</a:t>
            </a: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pre</a:t>
            </a:r>
            <a:r>
              <a:rPr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test</a:t>
            </a: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pre</a:t>
            </a:r>
            <a:r>
              <a:rPr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view</a:t>
            </a:r>
            <a:endParaRPr kumimoji="1" lang="en-US" altLang="ja-JP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2467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kumimoji="1" lang="en-US" altLang="ja-JP" sz="5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ea typeface="ＤＦ特太ゴシック体" panose="02010609000101010101" pitchFamily="1" charset="-128"/>
              </a:rPr>
              <a:t>uni</a:t>
            </a:r>
            <a:r>
              <a:rPr kumimoji="1" lang="en-US" altLang="ja-JP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ea typeface="ＤＦ特太ゴシック体" panose="02010609000101010101" pitchFamily="1" charset="-128"/>
              </a:rPr>
              <a:t>-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ＤＦ特太ゴシック体" panose="02010609000101010101" pitchFamily="1" charset="-128"/>
              </a:rPr>
              <a:t>で始まる単語</a:t>
            </a:r>
            <a:endParaRPr kumimoji="1"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ＤＦ特太ゴシック体" panose="02010609000101010101" pitchFamily="1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r>
              <a:rPr kumimoji="1"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uni</a:t>
            </a:r>
            <a:r>
              <a:rPr kumimoji="1"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form</a:t>
            </a: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uni</a:t>
            </a:r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que</a:t>
            </a: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uni</a:t>
            </a:r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versal</a:t>
            </a:r>
            <a:endParaRPr lang="en-US" altLang="ja-JP" sz="6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uni</a:t>
            </a:r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verse</a:t>
            </a:r>
            <a:endParaRPr lang="en-US" altLang="ja-JP" sz="6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uni</a:t>
            </a:r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ted</a:t>
            </a:r>
            <a:endParaRPr lang="en-US" altLang="ja-JP" sz="6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uni</a:t>
            </a:r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versity</a:t>
            </a:r>
            <a:endParaRPr lang="en-US" altLang="ja-JP" sz="6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uni</a:t>
            </a:r>
            <a:r>
              <a:rPr lang="en-US" altLang="ja-JP" sz="6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on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5904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ja-JP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ea typeface="ＤＦ特太ゴシック体" panose="02010609000101010101" pitchFamily="1" charset="-128"/>
              </a:rPr>
              <a:t>-</a:t>
            </a:r>
            <a:r>
              <a:rPr kumimoji="1" lang="en-US" altLang="ja-JP" sz="5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ea typeface="ＤＦ特太ゴシック体" panose="02010609000101010101" pitchFamily="1" charset="-128"/>
              </a:rPr>
              <a:t>ful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ＤＦ特太ゴシック体" panose="02010609000101010101" pitchFamily="1" charset="-128"/>
              </a:rPr>
              <a:t>で終わる単語</a:t>
            </a:r>
            <a:endParaRPr kumimoji="1"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ＤＦ特太ゴシック体" panose="02010609000101010101" pitchFamily="1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r>
              <a:rPr kumimoji="1"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care</a:t>
            </a:r>
            <a:r>
              <a:rPr kumimoji="1"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ful</a:t>
            </a:r>
          </a:p>
          <a:p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beauti</a:t>
            </a:r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ful</a:t>
            </a:r>
          </a:p>
          <a:p>
            <a:r>
              <a:rPr kumimoji="1"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wonder</a:t>
            </a:r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ful</a:t>
            </a:r>
            <a:endParaRPr kumimoji="1" lang="en-US" altLang="ja-JP" sz="6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power</a:t>
            </a:r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ful</a:t>
            </a:r>
          </a:p>
          <a:p>
            <a:r>
              <a:rPr kumimoji="1"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cheer</a:t>
            </a:r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ful</a:t>
            </a:r>
            <a:endParaRPr kumimoji="1" lang="en-US" altLang="ja-JP" sz="6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color</a:t>
            </a:r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ful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537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ja-JP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ea typeface="ＤＦ特太ゴシック体" panose="02010609000101010101" pitchFamily="1" charset="-128"/>
              </a:rPr>
              <a:t>-</a:t>
            </a:r>
            <a:r>
              <a:rPr lang="en-US" altLang="ja-JP" sz="5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ea typeface="ＤＦ特太ゴシック体" panose="02010609000101010101" pitchFamily="1" charset="-128"/>
              </a:rPr>
              <a:t>ed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ＤＦ特太ゴシック体" panose="02010609000101010101" pitchFamily="1" charset="-128"/>
              </a:rPr>
              <a:t>で終わる単語</a:t>
            </a:r>
            <a:endParaRPr kumimoji="1"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ＤＦ特太ゴシック体" panose="02010609000101010101" pitchFamily="1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r>
              <a:rPr kumimoji="1"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interest</a:t>
            </a:r>
            <a:r>
              <a:rPr kumimoji="1"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ed</a:t>
            </a:r>
          </a:p>
          <a:p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surpris</a:t>
            </a:r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ed</a:t>
            </a:r>
          </a:p>
          <a:p>
            <a:r>
              <a:rPr kumimoji="1"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excit</a:t>
            </a:r>
            <a:r>
              <a:rPr kumimoji="1"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ed</a:t>
            </a:r>
          </a:p>
          <a:p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tir</a:t>
            </a:r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453717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ja-JP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ea typeface="ＤＦ特太ゴシック体" panose="02010609000101010101" pitchFamily="1" charset="-128"/>
              </a:rPr>
              <a:t>-</a:t>
            </a:r>
            <a:r>
              <a:rPr lang="en-US" altLang="ja-JP" sz="5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ea typeface="ＤＦ特太ゴシック体" panose="02010609000101010101" pitchFamily="1" charset="-128"/>
              </a:rPr>
              <a:t>ed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ＤＦ特太ゴシック体" panose="02010609000101010101" pitchFamily="1" charset="-128"/>
              </a:rPr>
              <a:t>で終わる単語</a:t>
            </a:r>
            <a:endParaRPr kumimoji="1"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ＤＦ特太ゴシック体" panose="02010609000101010101" pitchFamily="1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r>
              <a:rPr kumimoji="1"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interest</a:t>
            </a:r>
            <a:r>
              <a:rPr kumimoji="1"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ed</a:t>
            </a:r>
          </a:p>
          <a:p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surpris</a:t>
            </a:r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ed</a:t>
            </a:r>
          </a:p>
          <a:p>
            <a:r>
              <a:rPr kumimoji="1"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excit</a:t>
            </a:r>
            <a:r>
              <a:rPr kumimoji="1"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ed</a:t>
            </a:r>
          </a:p>
          <a:p>
            <a:r>
              <a:rPr lang="en-US" altLang="ja-JP" sz="6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tir</a:t>
            </a:r>
            <a:r>
              <a:rPr lang="en-US" altLang="ja-JP" sz="6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305412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</TotalTime>
  <Words>63</Words>
  <Application>Microsoft Office PowerPoint</Application>
  <PresentationFormat>画面に合わせる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ＤＦ特太ゴシック体</vt:lpstr>
      <vt:lpstr>HGP創英角ﾎﾟｯﾌﾟ体</vt:lpstr>
      <vt:lpstr>Arial</vt:lpstr>
      <vt:lpstr>Calibri</vt:lpstr>
      <vt:lpstr>Franklin Gothic Heavy</vt:lpstr>
      <vt:lpstr>Office ​​テーマ</vt:lpstr>
      <vt:lpstr>単語のパーツ</vt:lpstr>
      <vt:lpstr>pre-で始まる単語</vt:lpstr>
      <vt:lpstr>uni-で始まる単語</vt:lpstr>
      <vt:lpstr>-fulで終わる単語</vt:lpstr>
      <vt:lpstr>-edで終わる単語</vt:lpstr>
      <vt:lpstr>-edで終わる単語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単語のパーツ</dc:title>
  <dc:creator>naohyama@gmail.com</dc:creator>
  <cp:lastModifiedBy>Naofumi Oyama</cp:lastModifiedBy>
  <cp:revision>12</cp:revision>
  <dcterms:created xsi:type="dcterms:W3CDTF">2017-10-18T00:17:20Z</dcterms:created>
  <dcterms:modified xsi:type="dcterms:W3CDTF">2026-06-03T13:40:04Z</dcterms:modified>
</cp:coreProperties>
</file>