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57" r:id="rId4"/>
    <p:sldId id="258" r:id="rId5"/>
    <p:sldId id="259" r:id="rId6"/>
    <p:sldId id="261" r:id="rId7"/>
    <p:sldId id="260" r:id="rId8"/>
    <p:sldId id="264" r:id="rId9"/>
    <p:sldId id="265" r:id="rId10"/>
    <p:sldId id="266" r:id="rId11"/>
    <p:sldId id="268" r:id="rId12"/>
    <p:sldId id="262" r:id="rId13"/>
    <p:sldId id="263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16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A3BFD-8B02-4099-8CC1-E877AE957168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3C5FC-318A-4348-8CFD-62629A411E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2723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3C5FC-318A-4348-8CFD-62629A411E6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640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590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87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689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802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178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122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653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402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104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9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045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B5E13-06AD-4549-B6DE-8A45B1F00FF6}" type="datetimeFigureOut">
              <a:rPr kumimoji="1" lang="ja-JP" altLang="en-US" smtClean="0"/>
              <a:t>2014/11/27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8FEAD-515F-4EFE-8E65-9E626B2622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40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800" dirty="0" smtClean="0"/>
              <a:t>What is the name of this town? </a:t>
            </a:r>
            <a:endParaRPr kumimoji="1" lang="ja-JP" altLang="en-US" sz="4800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arenR"/>
            </a:pPr>
            <a:r>
              <a:rPr lang="en-US" altLang="ja-JP" sz="4000" dirty="0" smtClean="0"/>
              <a:t>Los Angeles 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sz="4000" dirty="0" smtClean="0"/>
              <a:t>San Diego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sz="4000" dirty="0" smtClean="0"/>
              <a:t>San Francisco </a:t>
            </a:r>
            <a:endParaRPr kumimoji="1" lang="ja-JP" altLang="en-US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98543"/>
            <a:ext cx="4325476" cy="515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正方形/長方形 4"/>
          <p:cNvSpPr/>
          <p:nvPr/>
        </p:nvSpPr>
        <p:spPr>
          <a:xfrm>
            <a:off x="4484807" y="3669628"/>
            <a:ext cx="2018722" cy="4083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ドーナツ 5"/>
          <p:cNvSpPr/>
          <p:nvPr/>
        </p:nvSpPr>
        <p:spPr>
          <a:xfrm>
            <a:off x="251520" y="2636912"/>
            <a:ext cx="3744416" cy="1728192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25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What is the S.F airport’s name?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San Francisco Airport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San Francisco International Airport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San Francisco Airplane </a:t>
            </a:r>
            <a:endParaRPr kumimoji="1" lang="ja-JP" altLang="en-US" dirty="0"/>
          </a:p>
        </p:txBody>
      </p:sp>
      <p:sp>
        <p:nvSpPr>
          <p:cNvPr id="4" name="ドーナツ 3"/>
          <p:cNvSpPr/>
          <p:nvPr/>
        </p:nvSpPr>
        <p:spPr>
          <a:xfrm>
            <a:off x="179512" y="1988840"/>
            <a:ext cx="7128792" cy="1044116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292" name="Picture 4" descr="http://www.airplane-pictures.net/images/uploaded-images/2011-4/30/13326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9" b="13009"/>
          <a:stretch/>
        </p:blipFill>
        <p:spPr bwMode="auto">
          <a:xfrm>
            <a:off x="1475656" y="3429000"/>
            <a:ext cx="6048672" cy="302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4355976" y="4531202"/>
            <a:ext cx="2952328" cy="4083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37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4800" dirty="0" smtClean="0"/>
              <a:t>What famous bridge is in S.F? </a:t>
            </a:r>
            <a:endParaRPr kumimoji="1" lang="ja-JP" altLang="en-US" sz="48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arenR"/>
            </a:pPr>
            <a:r>
              <a:rPr lang="en-US" altLang="ja-JP" sz="3600" dirty="0" smtClean="0"/>
              <a:t>Brooklyn Bridge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sz="3600" dirty="0" smtClean="0"/>
              <a:t>Golden Gate Bridge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sz="3600" dirty="0" smtClean="0"/>
              <a:t>Rainbow Bridge </a:t>
            </a:r>
            <a:endParaRPr kumimoji="1" lang="ja-JP" alt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764" y="3544282"/>
            <a:ext cx="5293292" cy="312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ドーナツ 4"/>
          <p:cNvSpPr/>
          <p:nvPr/>
        </p:nvSpPr>
        <p:spPr>
          <a:xfrm>
            <a:off x="299488" y="1862569"/>
            <a:ext cx="4725743" cy="1440160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6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Where is this?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Aquarium 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Fisherman’s Wharf 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Ocean Park </a:t>
            </a:r>
            <a:endParaRPr kumimoji="1" lang="ja-JP" altLang="en-US" dirty="0"/>
          </a:p>
        </p:txBody>
      </p:sp>
      <p:pic>
        <p:nvPicPr>
          <p:cNvPr id="3074" name="Picture 2" descr="http://cache.carlsonhotels.com/ow-cms/rad/images/hotels/CAFISHER/new/Gallery/FishermansWharf_650x3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96952"/>
            <a:ext cx="6191250" cy="35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ドーナツ 3"/>
          <p:cNvSpPr/>
          <p:nvPr/>
        </p:nvSpPr>
        <p:spPr>
          <a:xfrm>
            <a:off x="3879359" y="3166761"/>
            <a:ext cx="1512168" cy="1428357"/>
          </a:xfrm>
          <a:prstGeom prst="donut">
            <a:avLst>
              <a:gd name="adj" fmla="val 2218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ドーナツ 5"/>
          <p:cNvSpPr/>
          <p:nvPr/>
        </p:nvSpPr>
        <p:spPr>
          <a:xfrm>
            <a:off x="299486" y="1454846"/>
            <a:ext cx="4725743" cy="1440160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11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What famous food can you eat at Fisherman’s Wharf?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Clam Chowder 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Salmon Bake 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Sushi </a:t>
            </a:r>
            <a:endParaRPr kumimoji="1" lang="ja-JP" altLang="en-US" dirty="0"/>
          </a:p>
        </p:txBody>
      </p:sp>
      <p:pic>
        <p:nvPicPr>
          <p:cNvPr id="4098" name="Picture 2" descr="http://images.fineartamerica.com/images-medium-large/the-fishermans-wharf-sign-san-francisco-california-7d14234-wingsdomain-art-and-photograph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15952"/>
            <a:ext cx="5544616" cy="3696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ドーナツ 5"/>
          <p:cNvSpPr/>
          <p:nvPr/>
        </p:nvSpPr>
        <p:spPr>
          <a:xfrm>
            <a:off x="0" y="1196752"/>
            <a:ext cx="4725743" cy="1440160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100" name="Picture 4" descr="http://4.bp.blogspot.com/_IfAzUvE4d8A/TKVOlvJ65BI/AAAAAAAAAcc/OdEfSRjYbaA/s1600/IMG_05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2264"/>
            <a:ext cx="7992888" cy="599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11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What animals can you see at Fisherman’s Wharf?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Sea Otters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Dolphins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Sea Lions </a:t>
            </a:r>
            <a:endParaRPr kumimoji="1" lang="ja-JP" altLang="en-US" dirty="0"/>
          </a:p>
        </p:txBody>
      </p:sp>
      <p:pic>
        <p:nvPicPr>
          <p:cNvPr id="5122" name="Picture 2" descr="http://media-cdn.tripadvisor.com/media/photo-s/01/0e/6c/27/pier-39-san-francis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52387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ドーナツ 4"/>
          <p:cNvSpPr/>
          <p:nvPr/>
        </p:nvSpPr>
        <p:spPr>
          <a:xfrm>
            <a:off x="138361" y="2564904"/>
            <a:ext cx="3037706" cy="990178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780928"/>
            <a:ext cx="5723681" cy="3796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040"/>
            <a:ext cx="5025096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17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What can you ride in S.F?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arenR"/>
            </a:pPr>
            <a:r>
              <a:rPr kumimoji="1" lang="en-US" altLang="ja-JP" sz="3600" dirty="0" smtClean="0"/>
              <a:t>Taxi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sz="3600" dirty="0" smtClean="0"/>
              <a:t>Trolley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sz="3600" dirty="0" smtClean="0"/>
              <a:t>Cable Car</a:t>
            </a:r>
            <a:endParaRPr kumimoji="1" lang="ja-JP" altLang="en-US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31" y="1700808"/>
            <a:ext cx="514342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ドーナツ 4"/>
          <p:cNvSpPr/>
          <p:nvPr/>
        </p:nvSpPr>
        <p:spPr>
          <a:xfrm>
            <a:off x="107504" y="2744924"/>
            <a:ext cx="3563888" cy="1044116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73878"/>
            <a:ext cx="3614192" cy="271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75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What famous road is in S.F?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kumimoji="1" lang="en-US" altLang="ja-JP" dirty="0" err="1" smtClean="0"/>
              <a:t>Lombart</a:t>
            </a:r>
            <a:r>
              <a:rPr kumimoji="1" lang="en-US" altLang="ja-JP" dirty="0" smtClean="0"/>
              <a:t> Street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Main Street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First Street </a:t>
            </a:r>
            <a:endParaRPr kumimoji="1" lang="ja-JP" altLang="en-US" dirty="0"/>
          </a:p>
        </p:txBody>
      </p:sp>
      <p:sp>
        <p:nvSpPr>
          <p:cNvPr id="7" name="ドーナツ 6"/>
          <p:cNvSpPr/>
          <p:nvPr/>
        </p:nvSpPr>
        <p:spPr>
          <a:xfrm>
            <a:off x="251520" y="1412776"/>
            <a:ext cx="3563888" cy="1044116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61048"/>
            <a:ext cx="5103374" cy="2666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http://www.reliablerides.com/images/lombard%20street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327" y="1628800"/>
            <a:ext cx="32004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19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Where is this? 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Main Street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City Hall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Chinatown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28799"/>
            <a:ext cx="5256584" cy="3504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ドーナツ 4"/>
          <p:cNvSpPr/>
          <p:nvPr/>
        </p:nvSpPr>
        <p:spPr>
          <a:xfrm>
            <a:off x="-3246" y="2636912"/>
            <a:ext cx="3563888" cy="1044116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74" y="3933056"/>
            <a:ext cx="2232248" cy="2630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56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What can you eat in Chinatown?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Sushi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Fortune Cookies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Hamburger </a:t>
            </a:r>
          </a:p>
        </p:txBody>
      </p:sp>
      <p:sp>
        <p:nvSpPr>
          <p:cNvPr id="6" name="ドーナツ 5"/>
          <p:cNvSpPr/>
          <p:nvPr/>
        </p:nvSpPr>
        <p:spPr>
          <a:xfrm>
            <a:off x="179512" y="1988840"/>
            <a:ext cx="4104456" cy="1044116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26998"/>
            <a:ext cx="5040560" cy="33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hungryhouse.co.uk/blog/wp-content/uploads/2013/02/Fortune-cookie-3-asiasociety.org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86" y="3970498"/>
            <a:ext cx="2754607" cy="183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angelicbabyshowergifts.com/baby-shower-blog/fortune-cooki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" t="33398" r="47" b="12767"/>
          <a:stretch/>
        </p:blipFill>
        <p:spPr bwMode="auto">
          <a:xfrm>
            <a:off x="4426067" y="1275505"/>
            <a:ext cx="4048125" cy="144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15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What National Park near S.F.?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Grand Canyon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Yosemite National Park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Yellowstone </a:t>
            </a:r>
            <a:endParaRPr kumimoji="1" lang="ja-JP" altLang="en-US" dirty="0"/>
          </a:p>
        </p:txBody>
      </p:sp>
      <p:pic>
        <p:nvPicPr>
          <p:cNvPr id="13314" name="Picture 2" descr="http://cdn.allyosemite.com/images/content/12279_12515_Yosemite_National_Park_Sights_m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32886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68872"/>
            <a:ext cx="3638550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ドーナツ 5"/>
          <p:cNvSpPr/>
          <p:nvPr/>
        </p:nvSpPr>
        <p:spPr>
          <a:xfrm>
            <a:off x="94742" y="1988840"/>
            <a:ext cx="5220072" cy="1044116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39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What football team is from S.F.?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Green Bay Packers 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Seattle Seahawks 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San Francisco 49ers </a:t>
            </a:r>
            <a:endParaRPr kumimoji="1" lang="ja-JP" altLang="en-US" dirty="0"/>
          </a:p>
        </p:txBody>
      </p:sp>
      <p:sp>
        <p:nvSpPr>
          <p:cNvPr id="4" name="AutoShape 2" descr="data:image/jpeg;base64,/9j/4AAQSkZJRgABAQAAAQABAAD/2wCEAAkGBxMTEhUUExQWFRUWGBgbFxgYFxcYHBceGBoYHhwXGBocHCggHBolHRcXITEhJSkrLi4uFx8zODMsNygtLisBCgoKDg0OGxAQGy8kICQ0LDQwLywsLCwsLywsLSwsLCwsLCwsLCwsLCwsLCwsLCwsLCwsLCwsLCwsLCwsLCwsLP/AABEIAJYBUQMBIgACEQEDEQH/xAAcAAACAwEBAQEAAAAAAAAAAAAFBgMEBwACAQj/xABFEAACAQIEBAMFBAcGBgEFAAABAgMAEQQFEiEGMUFREyJhBzJxgZEUQlKhI2JyscHR4RVDU4KS8BYkM6LC8dIXNFSjsv/EABoBAAIDAQEAAAAAAAAAAAAAAAIDAQQFAAb/xAA1EQACAgECBAQEBQQBBQAAAAABAgARAxIhBDFBUQUTImEygZGxFBVxofAjQlLB0QYzNOHx/9oADAMBAAIRAxEAPwBcaPevmLUbWq+wF96+EqOl6sHvBEhEkgit0NDIYiW26UQkxBPTauhxWk3C711GpNShjoZCbkXr0qEx6T9KsNinJvYVFJiDqvah0ORynCrlDDuF29a9SKDq3rzinub2tVcyCi0kyBQkOMUAAA3r7lp3sOdehpNT4WIX6Cp0bTpPiyQN96G4qIBAwO5ojO68r15hwykjfYbkUIScd4Q4LxpDaCOfetU4UFkk36/wrIMViV13jOm221aL7MZmaCUsb+Y/uFY3j5I4Bvl94zEPXEHizEs2LlF/vWqvmOCPhgnY2rzxJ/8AeS25h/5V8xeZFgF5m1X0N4UrsPtG4ue8oSxMyDU2w5CvXgqjLfYVCFe/wPKrOYYjUgXTZu9SIex2hjMpoEjVIxdjuSKnONilhCnysOY5UAwODZz5OguahixYBYEXbeisQK35w6s+HuRbbqaVcxUeIdBuvSrEExclBtfnUbYFg1gLqOZrr2gEbyvi08veiWUE6AAfjXu6BGUjpzq1lOEXwiqnzGgLbSQvqnjEwD/qLvbpUWCyl8RG0t9IHSr0uAkw5UObhhuKoYbFujlI7lWPugUYahUhhe8iwsLJKFverWZYIi79e1WpcQ8TamQXP5V8XHixZ7EtyHal3tGewi5qdZARzvWlYPiVVjAO5tStisKsoAUWJ+8OlTy4FIY/NJdrimjL/jFnHXOHc+xDvGpUWvQHHN5BcA96KJiSUsNxbb6UBx8Mmkkg7GpfKGUASExaWswaMQuuw2FSPl4JvXRICysN/SrwU6rHa52pTErsIzSOcByQsARa4BqLHRgBWFM+KwvhHzkHa9As1QEKRsDXA9ILAVc8MplKAbCrpgYeVRcVby3K1srFjapcbEyMFG1+VRq6CEEPMyo1ivZhV7BcPTTR+IiX9aqY+FtO+xNMmQ8TvFCIVAOkc6I0u5gbsaESXwj+LoYabbGvrZfpa4qbOMYzSG+zE3qbGYgKi97b0okywopTcqaT3r7UP2gV1dvA2mkFAF9ailQab1O+IHIivCTg7WrQtgJWA3lnL8vQi7Vb/smE1TWNhyO1eWlkHLeqjsxPOaCKAKqWnyBDyNUMVw6Qp07mp1zMj3gauQZmDyNR5mVesLy8Z6RZbKiuzKSaHY/CAKTa1aB4ytzFCszycMCVNSvENfqin4X/ABifFlJIB5VRxuEZOtGMRPJGSCNqHYrEF+dOXUTfSU2GnYwUxbvXhXa/M1dKira4ZelqZvFwK7sDWt+xxicPNf8AGf3Cs5mwynrWkeyBbQTD9c/uFYP/AFHf4Fv1H3jsHxzPeI1P22f9v+AqOHDG4cdKs8Rj/nJv2/4Cqiu+oW5VocKP6CfoPtIBpodwkOHeM6gfFPxoLicNsSTyq9DJ5jc2r1jogUsqk+tGTvyj1NQLgcc8ZYILlhao0jCnfn1ozkTrh5QzpqJ6dqN5zhI5x4ltB7CoZxc5R6TY3iniMMgYFT03qfLdTP4SkHVV3G4GFYwwa5HSveUvEqgohL32NMNaait9UGZhhjGzRm167IIGB1jkK8ZtGzzMTsa94WJkWwJoGIAjcaajZ5CEs0llZQ5AsNqL5TD4SI9gT1FAMtWTEyLCm+92JNlUdWZjsB8a2rgbL8GF2CyyC/maxFxzCjkO/wAN70s6uZk0oBreLHE3D0MuE8VVPiEeWwNyew70i4fhCcxM8ivGVvYOjKTb0YA1v0+Y+HD5vPZipNreo2+FLHCudmfETYDEgPGVvCSANhvbbrY3BH4TUDMhapKYGdGYdNz+kyfhnBTT61hGy8yaGcQYcpIqtfXexFbT/wAOthPHbCINSm5j/Gp+8p/ENxbrt88yz/I55W8YgKWN7HpRXvcIAFSJcwkVyioLm3yq9Hk2Lkk8MRgkjlcAW73NB8Lhpkj1+J5l5AelMnD/ABPI6+MJAJEuCP3g1ONAxNxbPVCLP/DsuGlcyIR+4fA9qhw2D+1yrDEC0lzZV5nr8hamabNJcTI3iMtuwH76W4se+GxiSYchJFvYkAggixBHUEE1ANmrhaSBch4py6SIGNkdXXZgef8Au1C8BhhLGUfyldxfatDxmJbEq80zBnNr2AA2GwA7WpUxsQmYKgINunaoB2AHOQRvZkHDjF9SryG1XswwxEiht+x7UQ4Ohw8EnmHL3iai4zxq6zLFbTtXAA33kljt2gLNcXv4fMnlXrC5bIv7RrxksIlkLsd+lMEyhRpB1SVDmtpCLe8jyvJkjmVsUouR5eo/91NKcN9pZGUeGdr1WzbGytB+kW9uR6il6HVIy6gSvW1FrobSCp6xx/sTAfq11CfsEPauqPOHaR5JmkzcAMTtKB/l/rUY9nbc/GH+n+tDH40k/wBmqx44lva351VLeI9xF+iHjwDL/wDkD/T/AFr0nAco/vx/p/rQBuOJB/7ry/Hkg6fnSiPEPb9oYcDrGP8A4Dc85lP+X+tRSeztjymAP7J/nS03tDk7fnXhvaRKOh+tJK+JdAP2h+d7xqh4EmX+/Uj9k/zqccFy/wCMtvgf50mxe0qQmxBHzokeNZSt13+dKYeJDmB+0ajluRh7F8B+Iti6/GxpdxHsnlJ8s6W9VNWsJxk7jmb9r1fj4ikI51wy+JryofSc+Mvzi8fZHP8A48f0avLeyTE/48f0aps34/mgaxUkd70PHtVk/C31ohn8X6D7Su2JFNGSt7IsV/jRf91OHA3CMuCikSRlYsxI037AdfhSX/8AVZ/wt9a9L7VX/C1VuLx+KcViOLIm3ykqEU2DAfG2VPBjJNdvOdQt25UJQbipM/z9sXP4jXG1qhwjXr0fCo68OoycwIg89pJik5fnRfKZsQw8qAxjrQ+Vb0YyjMTHCwvZQDTAATC1ECX8ImHYFnHmFClxi+LYmy8hRvK8Fh5cFr8TTIdzv1qhgcgMrAG2kdaXoJOmWg6BNQ+cVuIlZXsD5TUvDthG5LWK8qZeIuFYxHqMvmHIfwpNxeF8IWubGmgf2nnK2UrqteUsK7OdvMTRHCP4YYOu5FfeG8ECFdSWN9xVrimLddGxJA36XNqU9aqjVsJzhfh3EfZsDKUBWTE6k5IwY6W0rZvueYAkhh7w2tetK4FypwiyyKsZIayKgQXNgGA5oqp5Au19yQCQAv5VhIhhoHSNNYaQFhuwFzYtf4W57C3TlaxfGzRK2llUKurdCbKCBqLatO5Oy25EG9AGtq6TshAWh3jfjMArIV7tf8rUkYrIZoszweJjUGMELI2tF06tQ3DMCfKzcgeRoRJ7TdbWWcX25Ro3y2Nvzo9FxTAyKJMXGHsL3iVt9+YHoehNq5cSk2Z2PO2MmuoI+u0a3QnGI6C6NG6u4Nxc6CBYGw2Qb+oFIPHELCUKo2J39Dcg/uv86YcuzqMWEeJwpFxt4bRk7W28wHLahObZnFPNcGx9DqHMC56gXty1c6aUBcXFrk2/SL0XDsiENqup5r8aEYzAjC4gm1hKflTFj8zk91enM1XmiEyFpPPpFxQ5lAakj8OQA6mFz7iclATVGbk14xmVQpHqkUCS3Oq2S50zeRRte2/Sjme5BBMqO2JYBCDIoI3HVbcwT3rmAUXFB2c1PGVYJZ49ESMTbcqP3npUuS8KYmFz/wAuWv1JQbfEm1PWXYhMPhBIItEaD3RYFVBsS1+otc9ahzDNyLMnmVh8v6Gk+Z5dEwyCxIma8TYdIWYSRtEzDYMLX9QRsd+xrP8AN8f5kjG6k7it4gxqzP8AY8WoeOUHwXYC4I5xk9+oPXes7474KjwTeMm41C197E7gGm43B3kZFZdv5U9xYOIQroUK9ufKhODyxxLrZivc9DRxgksC9JLdNrUlx8USLqhfzaSRfrRLiO9yHyDaoyYjDhiAra1bn6VRwWWSROymwQnaqeVZuxvYWHftTHC6TI1mu69KJMJIgs/qlP7Kv4q6qtm7V1F5A7SfM950xpl4F4S+2OWlJWNbbDYtf16CloKCwBNgSAfgTvWr5Nm0WGYQqV85slza9hy+go8jEChEKBzMIrk+DhnjiXDIQ6sCSuq1hfe/elTjTgGIxNPhAVKk6k6GxN7X5UQzPj8Rgs0TgAkagpKmxtsfjUuF44jmwhktZdWhtW27Gwt8zVemA25xmoNtMSkW1VZKPcT4ERS+Vrh7tbtvyoIRVxdxcUecgIqzl+YNGd9xV7IuH5sXKIogLnmTsB6k/wAK1TLPZHhI0viJHle3Q6FHwA3+ppeR1Aowk1A2JnPi8nT5ii+Bm1b3p0ybhjLcThZGgR4TGzIWZje6WN2XURYg0t5vwxNgiGuHhe1nX7pPRh/GqpI5zRDEMVbYjnK+a5as0RHXpWa4uAxsVPMVqeFl6Up8c5ZYiQDY86PE1GoPEJqW+0TxV/L8G8rLHGpZ2NlA61SRb1qXshy8LKJnBBIIW42te1x8wfpT3fQtyii6jUu5f7KIYIPHx8x2sXSMbAfh1cyfUWo7mXs1y4SRrG8kLSA6ACXDFRffV6dL068S5b9pw0kN7eIpAPa/WqWY5S8n2MhwGw7hm29/yFSB2ve9Vy2Tf+frHJ5ZAs0d/tt+8xzizhqbBPZ91PuuOR/kfSgyDax5HnW5+0XBrNhShHm5qex6ViWIwzRsUcWZTYiuVrJHaBWwMvZZl0ekajZb3q+2aKPLGduVB5HOgrVfBhr+7a3ervDuoG8U6MeUKZjqd0HTqar5xltlsLNflavs0cjITe1BzJKjJ4ZZtJ5Wveq+Y6n1DlGolJRG8K8MY0wuEKbjpavvFufapAdGnTY/GxvRHLJELtJOCptsLULzTApNq5+lRsd4Olgajjw1K/6aw0qW0XW+6SorKwBNg1wVv3Bq9xHwzbDsVa6+FMCLe94gBU39NIFvX0qlw/hzCkeqQuoijuBtcMCbuN7aWDb96MpmpnUwBoSrHSA+pX96xBGq4I35Ag26UvGOYhZTvcz1+D1aPy6Qe561UwXCGmRA2lgSL2A3+FP2OwscZKAxHT5WvIy2I6G5quGS2tTHqDAEiUBbEHa5Bsb2peh+UcMic6ibiOAZ4i2hNTl1EbJfVu48xANiAmonlypjfLPssukK2sRhpCxYkgHWo3Nhdobm1N+XY4+JGwMTm/PxgAPKfe/R8um3UihHGmLAixUxVg/hMLjzoCFKoAwAsWafTy/du/Gp6xGRhe0TsLmDM51DY7VIM7OH1KVJUjahPDmLFg01WM4z9WNlUADkeprsjAHaSikjeWMsxHkJA0k3Iotk2AaWB1ZrSSENcGxsp2APQ896RZczPx9aa8ozJUMUZfzup07bEruRq9QRb4GqmdmYCWcNIbEeI85YqMM8MpisFLTaD9z3nJPmOskbahYAgX5GMgaNYQkmwBstwQbBVF7HcXYMQDvYi+9CM5zPwygiPlMam4Nxq6j47il3EZpIbkk0GTIQaM4DUNtv+Y7cTZfH9maZG80BWZSSBYpbqT1AIqHixklYK1mTEYcMAeQMbg3+ko+lJuJx+Inwk8cSPISliFBYgE9vrRzjGCZVwrBG0w4d9bWNlv4QAP8ApP0olNoSB2hheQJ/y+3/ADK2a5XFhFs5AuPL/KsOzI2xD25FtqeuIs5GOw2qRiHT3flSCnvee/oa0bmebjLl2HYppvpBHOpMmVldgDy696pGT9CW1c+VWcmm5VybZaB2hkegEjeHfCfvX2o/tH61dVi/eKuRo9iDz3FNuZZqFkw0qxFxF+k23A26jtTHxNwlhmiaaJTGQfNYG1vh/KgGV46BJVjkYgMpW7gAEdqqHIGO0aMR0kwVBxBFpdnVnVn3VvdFyTsOm5NQvAkjMA7KgcEIALbb2/KjM3CDlNUIiZCb6dRFgDXw8OPENTaSzEkKpJIv3+Vdv1gjfYRL4gxwlkuqlbC2/X1qlhcMWIAFyTYDuTypkbhXEuzOImYFja29T4DI3jnh+0RukRkUMTtsDuLjlRnIAKEjQY6cG5agmijiJ0wA+Lb3Wc6Trv8Ai+5bt8DT9mEd1te1KuQY+OMv5olu7kWZFv5jba/a1XMRmYklChhaxNwy9Aduex2qoQSDYjmIJFdIL9n+CaJMejDymeTSdtxYi/py60YyJVmy6MONQMek3HO1x9Nqr5BlCYZZ1WR2M7M7FyCVLC21gLgVLlGAOEwseGBL2JCswA1aiW6E9z9K4qQle0blyrkYm97H23maYhPClZOxNvh0qvntnhIbbtTFnWWMHdz7ysoYcxZgxVgf8p/KlPiqJyE0gkC9wOnrUoLq4bOdJqLUGAiHO5PetNwOJcZckkUTM0EaqFWwZxc7gkHpvy61m+WrC7sJpPDAU29T2pu4G4kk8GSNR4jQ+aO/Ijeynty/OrLct5QFz3ivaNMgikEbHXGGszsxFyQRckC409utUD7S5gNaxoN+tz/s0U4gwOEmGHm0Hw518hU20tcsyEW7k0AljwxPg+E/yZeXe9qS5o0I1FBG8I5PxricVMYXjG6swKsw5EbWNx1qLPpG+0M7ruQpsbcrC35Ci/DOXwRL9oRGUgaVLNfUWv5bWHQA3oTmM3iSM/c7fDp+VczhQDLHC4Dlc9hKbY4/gFcmMJPuivaoK5YqH8Se01fwo7wnlszSSJEAPMwBPa/WtXTJocLGDHErMCtyRc7kAm/wvWccNwKLyAkujCyjqO9M68ZTSnQkBCjm7EKCew63rjkLizsJnZ1bzNCbxkxuVQYkyI8YB2s4AB3HO/cVj+b4KeKeSJVLhCRcITcdCbVqS4uWCzStHGD0ckk/shbmonxS4gN/zRQ22t5Vv8CoJ+tdr0nadiRl3b4fmf8AUzPK8yeK/jI2gg2KgqynbdW6bX+NXosPJHOkpkdl1rp0qzEljsJRzjF2N+ffVRTBysr6pwpRCT/1FbWQbLZR0PPfpSJxnxgwmVoRpkt5nUlQOY0qFPIep7c+dCrliLG8Pi8SqCyGx1Puekf/AO0sFi5BplIk/vIwxClyQLkci4CsPh05WMnIcH4iIY10OrM1wDdlKaSdV9xc/WsjwWXY/FRtIcPqYeYhrrIwP94sJOthy8y/wohwhxPiEfw5A8jqCFDHS3mK+UhwT93mR3vyq1pAFmZdk7Ca1Fw5g1KlNXl1WYMvk2udrbD4D8qQeNMWsEUdhq8cMWa9gPDYELoAtqOpDz6Hbt8z7j4pL9meJ1JAL6WUgq1iVGwIJAt8CaPYPNIZYFRI4iBvZlV7HsQ4O/LfvS2yIst8PwubKdQG0y6LD4jE3+zwSSkf4a3Av3PSqo4KzOQm+FmXe1ipH1J2rXsHOmjw0AhKm9o/IL99I2+Yt86p5nnWLQW8Vyvutv16C4F9x/Gq5zKDsJf/AC7IxqwJjWacKY2B9EsZja1wGI3HcWJHStA4YlilgjZ1XXEAGFvMJACpYn1U3v2PpXjNZy7bm55G9yfrzr3w7iYo3dG0h306GI2LC40t8jcfClO5faWX8OXDj1g2Rz9/0hHH4ic4aRMO/hyKpkTyglzfSVUnsP8A+qW8dxUUkKSmRWWynVHHKpIAubHS4v8AGmHGYplaNjeFrkMq2ZXHcod15cx3ofny4d2CzKCSispYm1j+GQeYC99m1VaVaQCYLHU5MlyHjLDRq3niu1r+SaPcXt1PfvTLHxCjYdixRgx0AkzyC7C4C7X5DltSTh8gw43XUwsCAV1Le+3mTn9KZcpykFAsko8OI6tKarltrncAageXxt0ohYHKdpBOxiLn3ESSTOyKCh02OnTeygXC9BcG3WhM+Zq3OMVNxfgTDi5QV0q7u8YHLSzEgD4Xt8qDGraVViG5ZTpPSEP7SUWGgWqdc4UckAoM1cDRwNRhj+2v1RXUGrq6DqM2XHcSzMNLyEg9Nh+6lTN5jIe9qHnFMzXNSrJasYAg3PXFcbIVUUDIYOIJ4VCKx09jfareGzmdm16j9Tb6UVyPh9MWGsBdR1250OEPnEaDzatIHre1PZiVmVw/CKmY2fhjJBxLMI1YuwAsCVuB86JYbOS9tZaQDzBee/e3oLn5VWzjK2iy4QjeUSF3t0HQfWlLh3GsuIiBa3nHUC312pZQqRLCZsWXG4UDqAflzjDxXjpMP4f2ZImUhLaolcAkgatVr72vz60Dz3jDERYuVvChY6iNRja5Frcw1vyo3mXjzThUW8GkakDAEFTciMkcr2NjfkbUOCQYlpHVwHBLFJVI072tcXvYmrJbbaeeCb0Z6wPHrOp8aCKwRrMqnVcAlVBLbKT16Vai9ohnMavHLEeWqHEaQduTApbp+dRx4CMggNExB5B05WII3NxzqfA5PDHqkcwrEosPOjHUeQ2J3oQ5OxEJsaAWDHvg/EFi2oyOCzKPGKknSOYIA2IHXvVvCy4B3cyKiSA2IJ2I9OlLGHjxeIiMiwOAGfSQCpcA21hWsQCBt6AUsZpiZomu6MOgLKV/O29JyOdVVNXg+Bx5MVl9z25iPnEOAyl0b9FGX5gqh5+p7UjY2eLCjVBGincm3axt+dqBT5xI1xyBr3lY8eWKJtwzqpHcEi4+lLJYneX14PFixsOe3Mxx4fx8HgJBi0EbTMJVhD7o3PUp2Khuen1PemLC4jLmTfBAWve8YJ263O5rIM5wcs2IkHNy7aN7WsbBB2sBUowGZwRlpZJEjHdlN+wB53q1qsTzz4GQ6ZqcUuGPgERMIlZmVW5DVcHUvO4UmwPeir4XKpSRoQfrAMv5i29ZpwMrtE8LEsz6pFub2Yb/AJ1UOZyxkm535g0h3N9xNbhuBUrpJKsOx59o25nwvEWb7NNqC2Nm7eh6kVQj4fb8a0PyriA33B+dNGFzTAQRj9C0jsLuWPK/QX6UC6f7pYzYs60MZ1fKD8FB9mckyC5FrCvudZhG0KtGSJ9lYfcst/OLj3mGkW+NDuIcY7yudITfZCtrD7o/02pfmxtveRl+G4pZY2QOUu4eHXSrt8WxNfb9IaizlvdmFjYWYbi3qOlVsyxWw0sR6g2oFNi0B2Y/AiqsuYDpcnp2FDpuWiyLJsRmJXUjXO5N/jQ6SVHZbrex225XqN5jcN1vemLIMEmIdktYmN9PTzvaOL/9skYp2NaYEShxLBsL3yqOPAeZGSJVnnE6CQAIS3j4UG6riElB1aCxCsB7qtckDUCycYQpE2HdrO6z+H4rhdYV43IQsALjUU59h13rG8rlfByxyzbJqIkQAX0rL4bgHmQY9dt9zp9K3HijL1nWSEsCJQsqEWupARdan9Vljf11W5VokXtPIA0bmJ8Uq0mYtIouBqHyRQp+WokfEUdyZSq6genL41Ww6Pc8lZfI1vu6CQVvzJL62J63qWfEEHY3IHy+BrOyA3Xaew8NTRhBv4t4Qmxzhg45j8x2NEIsdHOhB6jzDqCOX9D6VS4mwixOiRuXvGrMdrXbcWt0sRtv03N6B4KKQyqIzZmIA3sLk23Pah0kGpbV8eXGMg5TsyYxuy/eXrzvcAg/MEGhIQuL3ub8vU9BV3iqH7Pi7MyTi0bko1wRyKXHI+S1FsHnmARWkiwjJiLNou7OqMRYOAzWuLnptaiCd5Xbi7A0qWvtK2j7IVTFYoliPNEF8Twgw+855GxvYcqb4OHcHioEDNcRiyMjnlYdjy5VluJgZrlrsTuTe5J73orwjkGKYSNh5xGF1a0c7Ha/L15XqxiyA+kiYnHcA6HzF+c0jA8J4WNEmZmYgFY11k3LbLcdTy/OqOcYvDYARloZJQ6XUhvK5BOt+e1jtYdDftQPLsxnk8OOWUgPpDbhbAsobfpt1ot7S5IWgiEThlh2Tzhja7XvblyFu4IqWdWB09IOPg8mLKq5P7u17QN7Qcyjx2FSaNAPC07i3I3BvblzH+ms1vTfgs8SHAzxBWL4kFbbFLW5256gSSCKUREx2sT8qfwzeneL49VXJQ7frI3NfFapZMK495SPiKiO1PuzKE9V1eL11TOjNhnva1GBkmIO/gyW/ZNXPZZgopMWokGqwZgCNiRyrSuI+LY8NOsJRiWC8rW3NqzlxgiyZvZOMdCERbJFzPcNhI4QL4mSGRlGpdJXn0qtiMmkDBoBJIuxDhSN/StN4kyuGYwNIgJ8RRfuLE2PcbV84kzkQ4eQxWAj0hjewXUbCpdABvE4OKd2GkXfO+URcHw9mU2x1qG5eK4TVbfYHzHvyqOHgsxoMXOytDsNKG7FibAH51o2DRp5sLN4pMcUbGRtYvrYDysp5DY0A9o3FyRxxKojeUtdE1FgBuPEYDy/AEX3vtagK0LuQOIYuFCjfnW3eUpWjKIyj7OqMG8Rm3uvS33ltqU/Groy7LDIrx2aTEN5jeQo4NtVrHSOQNvSkHNmlmRCx1OQbjpfn/SlVMwngY+E7Ib7j1Hcd6PG9iVOM4c48hHL+d5u+O4dyuKNnnVUS4B0tItyxsB5Tckk2pZxHC8LaPs0n/LQyMXj3ZjpubE9WJ6He1qRcJxVi2Hnk1fhUKL6uhvY8u9X+Fs2xOuSR5XcIAPMTYd7LyG5HKpYgCDw2F8mQL95qmD41iEKo4OtLBk03Dr3U9NqlOfYNopI9cmlwdKsgOgn8J/nStJDHjF1R+WcDdfx/wBaDIxDKGuNJNwehHQ0gu02sXBYHJq1I5jt/wCuxnriDJYfAWfDg3FxLHbfblIvoetCcjxow5MoCtJb9Hf7hvu3xtcU05XOdNjva4+R/wDdLGdZW+HkAYeVxqjbowv09RyNCplx8YHoY7H+VIBMWOpveJvcbbne/wBaauJcHiPBjaZgU2sATzI2J9aW8rwLTv4asqkgm7tYbfxptx+W4uaNInxMDqltPmA5dz1tTFBIMrZyi5E3Arv/AKgThPEPHjI3VSwW9wOgIIv+dX/aBAxxOplCrpAUAcviR1JufhQ7Ks5kwjuqhHubMDcjyHYgg96+cRZ680QugRVB2UnmTzJO/Kw+VRY0V1gtjy/ihkUDTVXfSVsozkwXWJUkd2As8YdbAc787+gqDOs5aV7yBVNgCqLpG3pVDhtWkmGltJQFr9rVFnCnxzdtTNvt++gPKjOw5lOViB8424fiHASoGzB51xPumSNQVKjZCVsQCFsDYb2qrM+Vl7DGzlTzY4cm30UH/toNgsvEsbqUDMGSza2Qi99rgEW5GxFR4vhSVd0IYdrn6GyiisHtcQ2bynKB2AHQfwybiPL8IseuCeaVtQB1QPGg7jUVG/pS0BRDH4nELH4MjSBAwIUsWS4BAIB5bX2H8KHRG/PnXNHYW1D4tX8+U9qBcXrR/ZZjMHhhipcRIqkogQH3mAJY6Bz1XCcuRArPEjq1A9hY9KhW0m5ZfhxlQo21yXPmR2GjaOR5ggPMALCFU+u4PzNbZw27S4XLZCCzNCqOeytDqJPxdIxWJTLraFha0ZYkb+bVp/8AiBWj4XjZMNhMFFBaQxRFZVYFbEBQu9t+p2qymUVvMXifD8pyVjXa9voKgbMsllhknWZgS88kiBT9x2JGrtueXpX3KMnWWQXFlFyS5CLsL6dV+fW172DHpUWPzZ8RI0r2DObkLsNhbYfAV9hzFlR0FtMlg3rpJI+jWb4qOlwUFwXs8puJgy4+D8vH8Vfzf2hriPBQA6oGiIAUHTIWvsQO4Buv0Vu1LEOOVJW8iuUVtnsVvbnbqRz362ohNPqUtpVFUs4VBpW5AuT392/+Zu9I+aKVRWc2aViQv6g6n4ki3oDXOQzWsTg8zhcGjOb323nwNqZm7km3zq4oFCo8TvYb1ewUTuyoqksxsB1JNBUsplWtoYynL5Z20RIzkC9lHIcr04tleDw4Q4jDYmJiACSdmItqtvTlwTw4MHCBt4r2MjfuUeg/nQz2uN+igP67D/t/pT/K0pZmX+YfiOIGJdl7gkGLGJy4SyI2DhmeKxDFlJs3O1x8qpZ9lMiQujoyFgStxa9j0rX8tSLCYND7saIGY2ve+5aw6kmg3FmIhxWDE0ZLBJAAbEc9mFj03H0oHxAC73k4vFG1adPour6/OfnjEZbKp58qMcIY0QTBprMnXaveIDkPEFLsSSLC9LbqVNjcEcxVvCwYcpjZRqazGPifMPtDt4elY7+UW3pdjwDMwUEbmoy1SR7kb2pwAEAgdIX/AOEZfxL+dfaoWk/xH/1N/OuqPMEHSY3cA5uuFxMcjnykFf8AV1+FaTxJkEeJnWZnIIC2AtbY3rMsLkqjErEHDaiFVui3pnzHgnHIV0SmQftFbW6c+VVFJoirmvnVSUcPpJH7Rx4lxtooyVtcnST+rtcfWkTNcQZFZSfKQbjobbi9NOaZ3h/NhcXqRVtolUE6CwBIYDe1zz/dQiThaSQasLNDiUPIo4v8wf50rMrFrljw7Nhx4qY179PrEXBTaLsNre90uOl/WqkoeSbxH9Pl2Aq3Imgsr2GliG3vuCRVOTM1uevw3pYE020czL0mOcMrqLhT2/f6U7ZAuBxYBeONnA3VwNQ9A33hWdx5ow91D/m2H516TM5Cbr4cZ/V3P5UxHKSjxeBOI3vfvHriTLYoEZlQKTsgAA3+VJEBMSnzWBNyO5704YnhyabBjESYh5NMesDSAACFNr3v1O/pSphcr1uqC2p2Ci5tuTYbn1qcpNxPAYUVWYGyOftC2RzqIZcQHIeJkEYH3i19j15A/Q1azPitZgt4Ar28zg7/ANR8aJpk0UIMLWLpfWRGCBb3tTHa4DX9AptypazTDrEGYXItsWFidyBsfhUuhVZ3CZ04jMSSbHLtX833jVw7iIFgkxM0cjqrgKoKqGNgbXJuT6DpTDBxLBJEJcVHEiX0xggMqC3IkjmTf6Cknh7hLGYrDxyowUMxKq3LT+O3Kxt032FNT+y9W3eY6ja+keW47A1ONWHIRfGZcDk6n3v32HYf7ML4Z8vxKsI1hccm0IDa/qBtStlPB+H+1za3LRRFbKepYatLHsNvrTjw1wkmDidfELBmLEkBegHT0FfOH8IjRPKpVvElla5N7gMVG/ayin6QasTMGZk1DGxrlIJsuy1iRoguOgAB/Le9Z37SVw8S6YSFZtjH/wCQ9Km4GwQlzKSRl1aTI11F9JLWH5XoDxzhGmmlmU7BiACN7Lty+VJYqy8pY/q4WoMTtv8AOVeEMSqTpfkQb/Sveax+LOTELWuT2sKCZXEQb336fOmrIMJIHCGxD7u3Zev8vnStI1bwUcr6hDv9nRxRI0YtdFZj1ZiOYvy2JoViseLklrb+7y+vrRriSI+GdJty2tcf0t/ClJculku1gL33Ox7X+goKs2ZDvZuRT4sFWD7gm1+1/wD1zpaw8g18/SmPFZcAGuQ1vX4+u1qTsIh570yrEbwuRkbYQ2TViCxFjt61QjHox+gqdR6AfMmlEVPQY8hO9Rlyrh+We4gR5NNr6el72uT8DT1g8HmagBMFEtlC/cFwNVvv/rGovYhIScTztaL971pWY5nDAAZpFjDctR527VZxINOq5keIca3nHEEBrlz7exiIcozWSMxukSowsQWU7WA5gk9KWM7yM4R1SYAlxcaTcWvbtWw5VnGHxGoQyB9FtVgwAve25Hoaz72rv/zMO48sdyCe7H+RqMqDTdwvDuKy/iBiKhRvYr294rxYXX5Adm2PI/LY1nOcOzzya73VituwUkW/KtAyyYfaGsOo6AfdF/zpK4mIONnI2HiHb9/50tNhO4nMc3EUeQ2laDSO31rbfZnkEMEYxEmkyyKCp6Ip6D1PU1iYBI2X5m1arwjxRh3jhgnlKOqqgXSSCQLbab8/WjxVqszuNGTydKcutCMWb8WRvj8PhYWuqyqZSN7nog9BzPy7V69rZQ4eEk/3tvqjfyq3gsqhfzxRhNLEBmj0tcdQCAR8aGwxQZhP4N2lWFnMwYEC6+VQD1BJJ/y09lJBBPOZuHKFdXVdk5xkix8cuXKF8xeAADnvosB9aT5MV4WBOHmIWWWZCiAi+ny6m26bGjeMlbCy+FDCngxQmWUkkCNbtYKBtc6TWPR5m2Mxj4uQldTAqg+6q+6v0/MmoZVMA5XVCvRjfvDeLjXByM6KTt6mlrHzYdj4jq3n35GtDkjSRbn7w2+dZtxZEsbiNTe2/wAKVixAnmfrIOQ9hPHi4T8LfnVjLhhXdV0nn60uCvcEhVgwp5wbfEfrOGU9hNP+xYT8NdS54L/irqqfhm/yjfMXtIUjkUbEKRvvz+NNsPtOxSRqjRJIVFtdzc+pFudV8wwKNZiNbWAsOtBMygVSV0PE3qKgZDZKzbfBjdFTLVy/nGaHF2la6M484U7bbC3XkKXMbEsfmUsGHUEg/Wm/gzgmbHQyMJRGqGyMylgzWuRYEbDbf1qL/gWSNz47sxU8gLKd+Y9Ks2WXlMbSnD5jbfIf7iBiDILai2+4vX2FyeZY/Dan3i/LlTCuWANhcdwe4pR4Vy5sVMkKsqlurdANyfU+lLZCNpYwZw5ttqnyFB0jv8TeimVYOSaRYo4l1Nyuyj53NaLh/Z5hRYXkc/tlQfkoohH7P8NbaKx6HU1x6gk867yGjfzPEBtf0EWIMvzAReA0irHyKeINuflNlvb0oZmeCbCsl5IyxuQUY+UqR12samzjhLEQ4qOEaXE2rQxsNkF21b9L/OtJyLLMFh4lDpDrA80jhLk9efIdhXDEW9oR45cIDWDfQCvrMvinle51Oy/eIDsOVrk79Nt6+x5UcXMkYY6RvJe9/wBkX6netpwudYVyY43R7AalSzWB5XA5A2PPtSPnyJh8xXwozGrxhjYWBNyDbtyFT5NEEnaB+Z60ZVXSa2j9kOCEaAdAAAOgA6Ckz2l8Q4jDzRrA4QaCWsAeZ2uD8Kc8pxoKjfnX3OMNC1mkRTfbUQCB8TTcnLnUyeGyBMgLLq9pi+b8TZjNDpkdvDYXuEC6h8QOVPXDsejLIyd7QlufcE/xqTirFRxYWYKYrrG2lQVB3FhYVW4axeHxWFCppChQjozAFdrWO/L1oUFHne0tZsvmJsmkA9ID9k0QviJLsCFUeXfnqJ+e1Jmdysde5Nyx9Tcnc1p+OnwuXYeQwmNWYWCIwJJ5AkX5C9B+F+EUmu+IBPIBQbXuAbn60tl3CxjuHV8pFA1XyiBw3lEmImSJB5mBPwAFyadBlz4T/rizMBosQb8/40yScLxYWRpYGKnwyqKdxfmRfnvalSbEzTojTKQ3nspvdQCbC/rz+dLyCucVjewdJ5y3isaL6DYjnY7Hl6UOzjEKiHYgncHa5HK3wqjJMVaxuWAPbe+3Wh2ZZgA1r30jY7Gh6wekqZ7ih4ZOrexAHqf4UvwABRXnMcUJJNuQ/MmrMMe1S2wmlwGOySJ8jl22Fd4h+fyqwsajoSe1fCjH9UegpYImn5bVzhbh7i3FYPX4LhfEtq1Kre7e1r8uZq1mnFGLxuhZWaQg+RVjANztYBRufSgccAHQn5U++yjBB8ar6biJWYnsSCq/PzE/KmKSfTFZMaYlbOwFj6/WOHCgiy7CD7QxjdzqkJv7xGyDuQBaw5m9IOYTT4qZptrsdtYPlXoo9AK0L2s4tRh4U2u0ur5KjA/m60jZfLcUWdq9Ii/CMOtW4l/iaVcFCftDAb8ibevPavXEPA0s+J1wDzyAEox2vpFyDyHKn7hacrGumQi4ZtIHXUdr+vrTXiio0zFRcKPNboxsQfnb6mjRLUTG4jP5fEOVHUz8843g3HQ/9XCyAdwC6/VLirPBAhjx0TTssax3NyD71rKDttub/Kv0TBjlIFdiMNBJfXGj7WOpVPPpuK7yqNgx35pqQq68+oP/ANgjB4/DSbriIW9FkQn99DMgxGHGZYuOBVBEMGrSABe8hN7fe861Nn+JiwrQw4fApMZdZKRrEpRVAu412T3iosSOdAcZg8JLKP0OLy6d7DWISsbkchI0V4/nqHa9PN7TNVkBI3AMZOMsGiYPGyHZpYSrG532IUDt7xrKuA8rSQFRDqFuYVjb5jrUXGMuLwxMGInLhnA2ZipXmGAJ9a0n2eMoUKgAW2w/jVYku3aXsmJcKbHV7+3SImNxiQs0JNim2/PuP31mmdTa5nN771snth4W/SrjgbIQElHYi+l/mPL8h3rGfs5lk8i7E7f1p+JdJ3lEtcqKbV6LfSrGPw4V9CXa2xPrXYjAsmkHckXIHMfGn6hIuHP7Yh7GvtCP7Jl/CfpXUHp7yLjKMWxfY2Ip14cxi4tNEiAso5mxv8a6uqjgPqqej49Q2Ik9JpXDuDWHDoigAbmw7k3qtnri3KvldWgJ5kzK+OIDMhjFgLFj/l32+lL/ALJ8JGcarsWvGjOoFrE+6Q1+ln6V9rqr3/UmkgAwE+xjDxvxNi0xUqpM0aIQFCWHNVO+2/WveSZxmCYf7Y+IMsTkqUdjqGhiDp8ukXrq6lajqO8tlE8lPSN66SbLeJ4cTj45GEzIkLhVbTcO7LdhY2tpFquceJHiVhSJNLayfPYC2m3MAm+9dXU27WVMijDxChOkLcAZFJg0mdvCbWBsCxto1HsPxGpMxw74rCRzyFQRqZQOgJHlvXV1TyoRRc5C2Rudj7Ge+HZ2BG9PeMk0xO1gdKE2PoCf4V1dTD8MrsPVMZ46xkWMgVvDKTKRps3ks3Pp29KTMPwrK/Jox8Sx/wDGurqrAAy+MjYwQsYYeHRhIWkZg0gUkWA0j5Eb/On72Z8RHGwszRJH4VkOn7x0je1tha229dXUxRTbRDu2RCWNyXiqcMCg1AhSAwNiC3WkghvEC6ibC1zzJ7k19rqXmgY9oGz4AAE78zb/AGKr8L4BJWeSUalTbTfmSL3P++tdXUsGhcMxe4ky9YcZIibLcFR2DKGt8r2r5Hyrq6hyze8OHpuSI1ew9q6upYmjcsIt62T2Q4BUwryfekkI+SCwH1LH511dVjB8UzfGTXDbdxFv2rY/VjBGb2ijW3xfzE/TSPlQjAMChIv866upeb4zLvhorh0A7Ruyk6I4mG2rnbvdh/4inDERtLhJE1WJRwG52Om6n5NY11dV1f8AtieS4z/yH/U/efnnBe0jHoQdasB0I/rT9w17UjiAEeIhwfMRYg9rb3rq6l3JdF03J81mzFsQ+Lw80SJGir4ThiHFyTqsNjflam3hriX7TCsmjSWRiVvcEqbMD6XBse3avtdTxKnWIE2Mwchd8RDJIuu0QvfQttgbnoNqEYjG3xj4bDl41ZsOFJO8YALtpseZLL/prq6q+Lcy7xhIcj9PtNqzjBpicvliYHSYWG+5uq7NfuCAa/O2Jy9kVRGwXqT3rq6uyMQRUnhMKZAdUpDDmJQ2xYmvuXiQuzlufP8ApXV1FdiAcSgy9/bkv4q6urq7SO0ny1n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1700808"/>
            <a:ext cx="32099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429000"/>
            <a:ext cx="4711552" cy="314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3786360"/>
            <a:ext cx="3191217" cy="223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ドーナツ 8"/>
          <p:cNvSpPr/>
          <p:nvPr/>
        </p:nvSpPr>
        <p:spPr>
          <a:xfrm>
            <a:off x="305321" y="2607500"/>
            <a:ext cx="4392488" cy="1044116"/>
          </a:xfrm>
          <a:prstGeom prst="donut">
            <a:avLst>
              <a:gd name="adj" fmla="val 717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1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What baseball team is from S.F.? 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Mariners</a:t>
            </a:r>
          </a:p>
          <a:p>
            <a:pPr marL="514350" indent="-514350">
              <a:buFont typeface="+mj-lt"/>
              <a:buAutoNum type="alphaUcParenR"/>
            </a:pPr>
            <a:r>
              <a:rPr kumimoji="1" lang="en-US" altLang="ja-JP" dirty="0" smtClean="0"/>
              <a:t>Giants</a:t>
            </a:r>
          </a:p>
          <a:p>
            <a:pPr marL="514350" indent="-514350">
              <a:buFont typeface="+mj-lt"/>
              <a:buAutoNum type="alphaUcParenR"/>
            </a:pPr>
            <a:r>
              <a:rPr lang="en-US" altLang="ja-JP" dirty="0" smtClean="0"/>
              <a:t>Yankees </a:t>
            </a:r>
            <a:endParaRPr kumimoji="1" lang="en-US" altLang="ja-JP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22590"/>
            <a:ext cx="2304256" cy="288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325279"/>
            <a:ext cx="495415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25144"/>
            <a:ext cx="2456811" cy="169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23606"/>
            <a:ext cx="2666053" cy="190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80" y="1988840"/>
            <a:ext cx="241250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1331015" y="5574499"/>
            <a:ext cx="1009361" cy="2068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36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165</Words>
  <Application>Microsoft Office PowerPoint</Application>
  <PresentationFormat>画面に合わせる (4:3)</PresentationFormat>
  <Paragraphs>53</Paragraphs>
  <Slides>13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What is the name of this town? </vt:lpstr>
      <vt:lpstr>What is the S.F airport’s name? </vt:lpstr>
      <vt:lpstr>What famous bridge is in S.F? </vt:lpstr>
      <vt:lpstr>Where is this?</vt:lpstr>
      <vt:lpstr>What famous food can you eat at Fisherman’s Wharf? </vt:lpstr>
      <vt:lpstr>What animals can you see at Fisherman’s Wharf? </vt:lpstr>
      <vt:lpstr>What can you ride in S.F? </vt:lpstr>
      <vt:lpstr>What famous road is in S.F? </vt:lpstr>
      <vt:lpstr>Where is this?  </vt:lpstr>
      <vt:lpstr>What can you eat in Chinatown? </vt:lpstr>
      <vt:lpstr>What National Park near S.F.?</vt:lpstr>
      <vt:lpstr>What football team is from S.F.? </vt:lpstr>
      <vt:lpstr>What baseball team is from S.F.?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name of this town?</dc:title>
  <dc:creator>ichichuu</dc:creator>
  <cp:lastModifiedBy>ichichuu</cp:lastModifiedBy>
  <cp:revision>13</cp:revision>
  <dcterms:created xsi:type="dcterms:W3CDTF">2014-11-26T23:31:27Z</dcterms:created>
  <dcterms:modified xsi:type="dcterms:W3CDTF">2014-11-27T02:09:48Z</dcterms:modified>
</cp:coreProperties>
</file>